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4"/>
    <p:sldMasterId id="2147483648" r:id="rId5"/>
  </p:sldMasterIdLst>
  <p:notesMasterIdLst>
    <p:notesMasterId r:id="rId45"/>
  </p:notesMasterIdLst>
  <p:sldIdLst>
    <p:sldId id="269" r:id="rId6"/>
    <p:sldId id="297" r:id="rId7"/>
    <p:sldId id="296" r:id="rId8"/>
    <p:sldId id="292" r:id="rId9"/>
    <p:sldId id="279" r:id="rId10"/>
    <p:sldId id="282" r:id="rId11"/>
    <p:sldId id="281" r:id="rId12"/>
    <p:sldId id="285" r:id="rId13"/>
    <p:sldId id="288" r:id="rId14"/>
    <p:sldId id="278" r:id="rId15"/>
    <p:sldId id="277" r:id="rId16"/>
    <p:sldId id="273" r:id="rId17"/>
    <p:sldId id="272" r:id="rId18"/>
    <p:sldId id="271" r:id="rId19"/>
    <p:sldId id="270" r:id="rId20"/>
    <p:sldId id="283" r:id="rId21"/>
    <p:sldId id="315" r:id="rId22"/>
    <p:sldId id="291" r:id="rId23"/>
    <p:sldId id="290" r:id="rId24"/>
    <p:sldId id="284" r:id="rId25"/>
    <p:sldId id="286" r:id="rId26"/>
    <p:sldId id="287" r:id="rId27"/>
    <p:sldId id="293" r:id="rId28"/>
    <p:sldId id="294" r:id="rId29"/>
    <p:sldId id="300" r:id="rId30"/>
    <p:sldId id="301" r:id="rId31"/>
    <p:sldId id="302" r:id="rId32"/>
    <p:sldId id="303" r:id="rId33"/>
    <p:sldId id="307" r:id="rId34"/>
    <p:sldId id="304" r:id="rId35"/>
    <p:sldId id="305" r:id="rId36"/>
    <p:sldId id="306" r:id="rId37"/>
    <p:sldId id="308" r:id="rId38"/>
    <p:sldId id="309" r:id="rId39"/>
    <p:sldId id="310" r:id="rId40"/>
    <p:sldId id="313" r:id="rId41"/>
    <p:sldId id="312" r:id="rId42"/>
    <p:sldId id="267" r:id="rId43"/>
    <p:sldId id="314" r:id="rId44"/>
  </p:sldIdLst>
  <p:sldSz cx="18288000" cy="10287000"/>
  <p:notesSz cx="6858000" cy="9144000"/>
  <p:embeddedFontLst>
    <p:embeddedFont>
      <p:font typeface="ADLaM Display" panose="02010000000000000000" pitchFamily="2" charset="0"/>
      <p:regular r:id="rId46"/>
    </p:embeddedFont>
    <p:embeddedFont>
      <p:font typeface="Aharoni" panose="02010803020104030203" pitchFamily="2" charset="-79"/>
      <p:bold r:id="rId47"/>
    </p:embeddedFont>
    <p:embeddedFont>
      <p:font typeface="Aldhabi" panose="01000000000000000000" pitchFamily="2" charset="-78"/>
      <p:regular r:id="rId48"/>
    </p:embeddedFont>
    <p:embeddedFont>
      <p:font typeface="Amasis MT Pro Black" panose="02040A04050005020304" pitchFamily="18" charset="0"/>
      <p:bold r:id="rId49"/>
      <p:boldItalic r:id="rId50"/>
    </p:embeddedFont>
    <p:embeddedFont>
      <p:font typeface="Berlin Sans FB" panose="020E0602020502020306" pitchFamily="34" charset="0"/>
      <p:regular r:id="rId51"/>
      <p:bold r:id="rId52"/>
    </p:embeddedFont>
    <p:embeddedFont>
      <p:font typeface="DM Sans" pitchFamily="2" charset="0"/>
      <p:regular r:id="rId53"/>
      <p:bold r:id="rId54"/>
      <p:italic r:id="rId55"/>
      <p:boldItalic r:id="rId56"/>
    </p:embeddedFont>
    <p:embeddedFont>
      <p:font typeface="DM Sans Bold" charset="0"/>
      <p:regular r:id="rId57"/>
      <p:bold r:id="rId58"/>
    </p:embeddedFont>
    <p:embeddedFont>
      <p:font typeface="Jumble" panose="02000503000000020004" pitchFamily="2" charset="0"/>
      <p:regular r:id="rId59"/>
    </p:embeddedFont>
    <p:embeddedFont>
      <p:font typeface="Livvic" pitchFamily="2" charset="0"/>
      <p:regular r:id="rId60"/>
      <p:bold r:id="rId61"/>
      <p:italic r:id="rId62"/>
      <p:boldItalic r:id="rId63"/>
    </p:embeddedFont>
    <p:embeddedFont>
      <p:font typeface="Now Bold" panose="020B0604020202020204" charset="0"/>
      <p:regular r:id="rId6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F1F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2E85D0A-1446-4707-8A7C-7C4DBD225865}" v="3" dt="2024-10-30T18:36:53.95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85" autoAdjust="0"/>
    <p:restoredTop sz="94660"/>
  </p:normalViewPr>
  <p:slideViewPr>
    <p:cSldViewPr snapToGrid="0">
      <p:cViewPr varScale="1">
        <p:scale>
          <a:sx n="51" d="100"/>
          <a:sy n="51" d="100"/>
        </p:scale>
        <p:origin x="29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font" Target="fonts/font2.fntdata"/><Relationship Id="rId63" Type="http://schemas.openxmlformats.org/officeDocument/2006/relationships/font" Target="fonts/font18.fntdata"/><Relationship Id="rId68" Type="http://schemas.openxmlformats.org/officeDocument/2006/relationships/tableStyles" Target="tableStyle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notesMaster" Target="notesMasters/notesMaster1.xml"/><Relationship Id="rId53" Type="http://schemas.openxmlformats.org/officeDocument/2006/relationships/font" Target="fonts/font8.fntdata"/><Relationship Id="rId58" Type="http://schemas.openxmlformats.org/officeDocument/2006/relationships/font" Target="fonts/font13.fntdata"/><Relationship Id="rId66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61" Type="http://schemas.openxmlformats.org/officeDocument/2006/relationships/font" Target="fonts/font16.fntdata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font" Target="fonts/font3.fntdata"/><Relationship Id="rId56" Type="http://schemas.openxmlformats.org/officeDocument/2006/relationships/font" Target="fonts/font11.fntdata"/><Relationship Id="rId64" Type="http://schemas.openxmlformats.org/officeDocument/2006/relationships/font" Target="fonts/font19.fntdata"/><Relationship Id="rId69" Type="http://schemas.microsoft.com/office/2015/10/relationships/revisionInfo" Target="revisionInfo.xml"/><Relationship Id="rId8" Type="http://schemas.openxmlformats.org/officeDocument/2006/relationships/slide" Target="slides/slide3.xml"/><Relationship Id="rId51" Type="http://schemas.openxmlformats.org/officeDocument/2006/relationships/font" Target="fonts/font6.fntdata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font" Target="fonts/font1.fntdata"/><Relationship Id="rId59" Type="http://schemas.openxmlformats.org/officeDocument/2006/relationships/font" Target="fonts/font14.fntdata"/><Relationship Id="rId67" Type="http://schemas.openxmlformats.org/officeDocument/2006/relationships/theme" Target="theme/theme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font" Target="fonts/font9.fntdata"/><Relationship Id="rId62" Type="http://schemas.openxmlformats.org/officeDocument/2006/relationships/font" Target="fonts/font17.fntdata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font" Target="fonts/font4.fntdata"/><Relationship Id="rId57" Type="http://schemas.openxmlformats.org/officeDocument/2006/relationships/font" Target="fonts/font12.fntdata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font" Target="fonts/font7.fntdata"/><Relationship Id="rId60" Type="http://schemas.openxmlformats.org/officeDocument/2006/relationships/font" Target="fonts/font15.fntdata"/><Relationship Id="rId65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font" Target="fonts/font5.fntdata"/><Relationship Id="rId55" Type="http://schemas.openxmlformats.org/officeDocument/2006/relationships/font" Target="fonts/font10.fntdata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10" Type="http://schemas.openxmlformats.org/officeDocument/2006/relationships/image" Target="../media/image27.svg"/><Relationship Id="rId4" Type="http://schemas.openxmlformats.org/officeDocument/2006/relationships/image" Target="../media/image21.svg"/><Relationship Id="rId9" Type="http://schemas.openxmlformats.org/officeDocument/2006/relationships/image" Target="../media/image26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10" Type="http://schemas.openxmlformats.org/officeDocument/2006/relationships/image" Target="../media/image27.svg"/><Relationship Id="rId4" Type="http://schemas.openxmlformats.org/officeDocument/2006/relationships/image" Target="../media/image21.svg"/><Relationship Id="rId9" Type="http://schemas.openxmlformats.org/officeDocument/2006/relationships/image" Target="../media/image26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8412310-C72E-42E9-ACB9-0DA897AAA0A4}" type="doc">
      <dgm:prSet loTypeId="urn:microsoft.com/office/officeart/2018/2/layout/IconCircle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57FF827-A18F-48C6-92D3-80BD804C636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>
              <a:solidFill>
                <a:schemeClr val="bg1"/>
              </a:solidFill>
              <a:latin typeface="Now Bold"/>
            </a:rPr>
            <a:t>Implementing Stacks and Queues</a:t>
          </a:r>
          <a:endParaRPr lang="en-US">
            <a:solidFill>
              <a:schemeClr val="bg1"/>
            </a:solidFill>
            <a:latin typeface="Now Bold"/>
          </a:endParaRPr>
        </a:p>
      </dgm:t>
    </dgm:pt>
    <dgm:pt modelId="{4221ADBC-23DC-4398-88ED-80E1BDB26DAB}" type="parTrans" cxnId="{B4CBB9D5-7A41-404F-8DCB-116D7F3C191C}">
      <dgm:prSet/>
      <dgm:spPr/>
      <dgm:t>
        <a:bodyPr/>
        <a:lstStyle/>
        <a:p>
          <a:endParaRPr lang="en-US"/>
        </a:p>
      </dgm:t>
    </dgm:pt>
    <dgm:pt modelId="{22C57618-FDEB-4D71-AB7A-A8DB9B65C073}" type="sibTrans" cxnId="{B4CBB9D5-7A41-404F-8DCB-116D7F3C191C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E2F3656A-7928-4165-BB3A-61060A47C96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>
              <a:solidFill>
                <a:schemeClr val="bg1"/>
              </a:solidFill>
              <a:latin typeface="Now Bold" panose="020B0604020202020204"/>
            </a:rPr>
            <a:t>Undo/Redo Operations</a:t>
          </a:r>
          <a:endParaRPr lang="en-US">
            <a:solidFill>
              <a:schemeClr val="bg1"/>
            </a:solidFill>
            <a:latin typeface="Now Bold" panose="020B0604020202020204"/>
          </a:endParaRPr>
        </a:p>
      </dgm:t>
    </dgm:pt>
    <dgm:pt modelId="{EFB3FBA0-7D10-43C3-B9F8-A4C46B88D823}" type="parTrans" cxnId="{818B55D2-033E-4159-8F54-2F0B9B75E079}">
      <dgm:prSet/>
      <dgm:spPr/>
      <dgm:t>
        <a:bodyPr/>
        <a:lstStyle/>
        <a:p>
          <a:endParaRPr lang="en-US"/>
        </a:p>
      </dgm:t>
    </dgm:pt>
    <dgm:pt modelId="{998A7135-3946-4973-A275-62FAD754BFFA}" type="sibTrans" cxnId="{818B55D2-033E-4159-8F54-2F0B9B75E079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1EBB1AB7-EC4A-432D-8270-8AC0EE60196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>
              <a:solidFill>
                <a:schemeClr val="bg1"/>
              </a:solidFill>
              <a:latin typeface="Now Bold"/>
            </a:rPr>
            <a:t>Cache Memory Management</a:t>
          </a:r>
          <a:endParaRPr lang="en-US">
            <a:solidFill>
              <a:schemeClr val="bg1"/>
            </a:solidFill>
            <a:latin typeface="Now Bold"/>
          </a:endParaRPr>
        </a:p>
      </dgm:t>
    </dgm:pt>
    <dgm:pt modelId="{3AAD53DE-B491-46D3-AE2A-70717EF3084D}" type="parTrans" cxnId="{8BA7D684-18AF-44E0-8CD7-CB5F600EB25E}">
      <dgm:prSet/>
      <dgm:spPr/>
      <dgm:t>
        <a:bodyPr/>
        <a:lstStyle/>
        <a:p>
          <a:endParaRPr lang="en-US"/>
        </a:p>
      </dgm:t>
    </dgm:pt>
    <dgm:pt modelId="{D39092F5-0D41-4024-B175-6D6E81374328}" type="sibTrans" cxnId="{8BA7D684-18AF-44E0-8CD7-CB5F600EB25E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460BA0E7-DC07-44D6-B341-3B80D228471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>
              <a:solidFill>
                <a:schemeClr val="bg1"/>
              </a:solidFill>
              <a:latin typeface="Now Bold" panose="020B0604020202020204"/>
            </a:rPr>
            <a:t>Music and Video Playlists</a:t>
          </a:r>
          <a:endParaRPr lang="en-US">
            <a:solidFill>
              <a:schemeClr val="bg1"/>
            </a:solidFill>
            <a:latin typeface="Now Bold" panose="020B0604020202020204"/>
          </a:endParaRPr>
        </a:p>
      </dgm:t>
    </dgm:pt>
    <dgm:pt modelId="{47AF8378-BBB7-4D05-A6BC-034C8B4523F7}" type="parTrans" cxnId="{ABB748AF-9E05-4298-B522-A9E59C3F025A}">
      <dgm:prSet/>
      <dgm:spPr/>
      <dgm:t>
        <a:bodyPr/>
        <a:lstStyle/>
        <a:p>
          <a:endParaRPr lang="en-US"/>
        </a:p>
      </dgm:t>
    </dgm:pt>
    <dgm:pt modelId="{73073B3B-4848-4E10-841F-B6452186844F}" type="sibTrans" cxnId="{ABB748AF-9E05-4298-B522-A9E59C3F025A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488049D9-551F-4864-BB68-F949B966A26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>
              <a:solidFill>
                <a:schemeClr val="bg1"/>
              </a:solidFill>
              <a:latin typeface="Now Bold" panose="020B0604020202020204"/>
            </a:rPr>
            <a:t>Browser History</a:t>
          </a:r>
          <a:endParaRPr lang="en-US">
            <a:solidFill>
              <a:schemeClr val="bg1"/>
            </a:solidFill>
            <a:latin typeface="Now Bold" panose="020B0604020202020204"/>
          </a:endParaRPr>
        </a:p>
      </dgm:t>
    </dgm:pt>
    <dgm:pt modelId="{9A04B2E5-9DB3-408C-890C-B5D8075421C3}" type="parTrans" cxnId="{46A739B4-7169-4AF9-83D8-A87325E6B20B}">
      <dgm:prSet/>
      <dgm:spPr/>
      <dgm:t>
        <a:bodyPr/>
        <a:lstStyle/>
        <a:p>
          <a:endParaRPr lang="en-US"/>
        </a:p>
      </dgm:t>
    </dgm:pt>
    <dgm:pt modelId="{69CD1FC8-F5DE-4A73-9773-67881B4FFAA3}" type="sibTrans" cxnId="{46A739B4-7169-4AF9-83D8-A87325E6B20B}">
      <dgm:prSet/>
      <dgm:spPr/>
      <dgm:t>
        <a:bodyPr/>
        <a:lstStyle/>
        <a:p>
          <a:endParaRPr lang="en-US"/>
        </a:p>
      </dgm:t>
    </dgm:pt>
    <dgm:pt modelId="{3B8CA1D9-AA7C-4E42-87E8-50913195D534}" type="pres">
      <dgm:prSet presAssocID="{38412310-C72E-42E9-ACB9-0DA897AAA0A4}" presName="root" presStyleCnt="0">
        <dgm:presLayoutVars>
          <dgm:dir/>
          <dgm:resizeHandles val="exact"/>
        </dgm:presLayoutVars>
      </dgm:prSet>
      <dgm:spPr/>
    </dgm:pt>
    <dgm:pt modelId="{B5B0DF3F-4408-41FB-9790-06A1E033F75A}" type="pres">
      <dgm:prSet presAssocID="{38412310-C72E-42E9-ACB9-0DA897AAA0A4}" presName="container" presStyleCnt="0">
        <dgm:presLayoutVars>
          <dgm:dir/>
          <dgm:resizeHandles val="exact"/>
        </dgm:presLayoutVars>
      </dgm:prSet>
      <dgm:spPr/>
    </dgm:pt>
    <dgm:pt modelId="{F063BEEC-2CEA-486E-B6E9-517D3A1322CE}" type="pres">
      <dgm:prSet presAssocID="{157FF827-A18F-48C6-92D3-80BD804C6367}" presName="compNode" presStyleCnt="0"/>
      <dgm:spPr/>
    </dgm:pt>
    <dgm:pt modelId="{AE77437C-C780-46B7-90EE-5960A988982E}" type="pres">
      <dgm:prSet presAssocID="{157FF827-A18F-48C6-92D3-80BD804C6367}" presName="iconBgRect" presStyleLbl="bgShp" presStyleIdx="0" presStyleCnt="5"/>
      <dgm:spPr/>
    </dgm:pt>
    <dgm:pt modelId="{08D342F5-489D-4094-A6A6-99C0C57D79E6}" type="pres">
      <dgm:prSet presAssocID="{157FF827-A18F-48C6-92D3-80BD804C6367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2DE7DC2E-EE05-4D91-887E-56BC8293F6CC}" type="pres">
      <dgm:prSet presAssocID="{157FF827-A18F-48C6-92D3-80BD804C6367}" presName="spaceRect" presStyleCnt="0"/>
      <dgm:spPr/>
    </dgm:pt>
    <dgm:pt modelId="{15AF68D8-080F-47BA-9D08-32647B937A51}" type="pres">
      <dgm:prSet presAssocID="{157FF827-A18F-48C6-92D3-80BD804C6367}" presName="textRect" presStyleLbl="revTx" presStyleIdx="0" presStyleCnt="5" custLinFactNeighborX="722" custLinFactNeighborY="-438">
        <dgm:presLayoutVars>
          <dgm:chMax val="1"/>
          <dgm:chPref val="1"/>
        </dgm:presLayoutVars>
      </dgm:prSet>
      <dgm:spPr/>
    </dgm:pt>
    <dgm:pt modelId="{F40B4675-4681-4524-A13E-7AA5A93E5F14}" type="pres">
      <dgm:prSet presAssocID="{22C57618-FDEB-4D71-AB7A-A8DB9B65C073}" presName="sibTrans" presStyleLbl="sibTrans2D1" presStyleIdx="0" presStyleCnt="0"/>
      <dgm:spPr/>
    </dgm:pt>
    <dgm:pt modelId="{6F0D23F9-D1B1-4FE8-9795-D89B9D268854}" type="pres">
      <dgm:prSet presAssocID="{E2F3656A-7928-4165-BB3A-61060A47C965}" presName="compNode" presStyleCnt="0"/>
      <dgm:spPr/>
    </dgm:pt>
    <dgm:pt modelId="{E69D1126-3771-4848-AB11-9E680D68E0DF}" type="pres">
      <dgm:prSet presAssocID="{E2F3656A-7928-4165-BB3A-61060A47C965}" presName="iconBgRect" presStyleLbl="bgShp" presStyleIdx="1" presStyleCnt="5"/>
      <dgm:spPr/>
    </dgm:pt>
    <dgm:pt modelId="{694B457A-9020-48C0-BD3F-3A8601B739BD}" type="pres">
      <dgm:prSet presAssocID="{E2F3656A-7928-4165-BB3A-61060A47C965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ck"/>
        </a:ext>
      </dgm:extLst>
    </dgm:pt>
    <dgm:pt modelId="{A5E07B4E-AE9E-43C3-A6C9-CCE76ABA4979}" type="pres">
      <dgm:prSet presAssocID="{E2F3656A-7928-4165-BB3A-61060A47C965}" presName="spaceRect" presStyleCnt="0"/>
      <dgm:spPr/>
    </dgm:pt>
    <dgm:pt modelId="{4665717F-AFDC-4109-A2F4-03E5F769BCC8}" type="pres">
      <dgm:prSet presAssocID="{E2F3656A-7928-4165-BB3A-61060A47C965}" presName="textRect" presStyleLbl="revTx" presStyleIdx="1" presStyleCnt="5" custLinFactNeighborX="722" custLinFactNeighborY="-438">
        <dgm:presLayoutVars>
          <dgm:chMax val="1"/>
          <dgm:chPref val="1"/>
        </dgm:presLayoutVars>
      </dgm:prSet>
      <dgm:spPr/>
    </dgm:pt>
    <dgm:pt modelId="{0FB67789-C17D-44B4-AE4F-282F776F518C}" type="pres">
      <dgm:prSet presAssocID="{998A7135-3946-4973-A275-62FAD754BFFA}" presName="sibTrans" presStyleLbl="sibTrans2D1" presStyleIdx="0" presStyleCnt="0"/>
      <dgm:spPr/>
    </dgm:pt>
    <dgm:pt modelId="{92251C49-8CBA-4CC2-B56D-70BCFF1590D3}" type="pres">
      <dgm:prSet presAssocID="{1EBB1AB7-EC4A-432D-8270-8AC0EE601960}" presName="compNode" presStyleCnt="0"/>
      <dgm:spPr/>
    </dgm:pt>
    <dgm:pt modelId="{9F75D572-865D-44A5-B36D-B7FBB29F4CA5}" type="pres">
      <dgm:prSet presAssocID="{1EBB1AB7-EC4A-432D-8270-8AC0EE601960}" presName="iconBgRect" presStyleLbl="bgShp" presStyleIdx="2" presStyleCnt="5"/>
      <dgm:spPr/>
    </dgm:pt>
    <dgm:pt modelId="{EB92E0C6-D8DD-4A6C-9646-9835F01C5A65}" type="pres">
      <dgm:prSet presAssocID="{1EBB1AB7-EC4A-432D-8270-8AC0EE601960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8C01D65F-4E68-4D1B-BE88-807941E9EFFD}" type="pres">
      <dgm:prSet presAssocID="{1EBB1AB7-EC4A-432D-8270-8AC0EE601960}" presName="spaceRect" presStyleCnt="0"/>
      <dgm:spPr/>
    </dgm:pt>
    <dgm:pt modelId="{09A2003F-E3C6-4B96-89BD-9FB85D5366A7}" type="pres">
      <dgm:prSet presAssocID="{1EBB1AB7-EC4A-432D-8270-8AC0EE601960}" presName="textRect" presStyleLbl="revTx" presStyleIdx="2" presStyleCnt="5" custLinFactNeighborX="722" custLinFactNeighborY="-438">
        <dgm:presLayoutVars>
          <dgm:chMax val="1"/>
          <dgm:chPref val="1"/>
        </dgm:presLayoutVars>
      </dgm:prSet>
      <dgm:spPr/>
    </dgm:pt>
    <dgm:pt modelId="{66489418-D6BA-4A03-AAE3-A6701D24CF6F}" type="pres">
      <dgm:prSet presAssocID="{D39092F5-0D41-4024-B175-6D6E81374328}" presName="sibTrans" presStyleLbl="sibTrans2D1" presStyleIdx="0" presStyleCnt="0"/>
      <dgm:spPr/>
    </dgm:pt>
    <dgm:pt modelId="{DFEBC8BF-EFF5-4333-9E80-0E96777F0411}" type="pres">
      <dgm:prSet presAssocID="{460BA0E7-DC07-44D6-B341-3B80D2284715}" presName="compNode" presStyleCnt="0"/>
      <dgm:spPr/>
    </dgm:pt>
    <dgm:pt modelId="{6674F71D-7D80-4B2E-9551-9F1DBFB13B11}" type="pres">
      <dgm:prSet presAssocID="{460BA0E7-DC07-44D6-B341-3B80D2284715}" presName="iconBgRect" presStyleLbl="bgShp" presStyleIdx="3" presStyleCnt="5" custScaleY="98422" custLinFactNeighborX="-1120" custLinFactNeighborY="-1050"/>
      <dgm:spPr/>
    </dgm:pt>
    <dgm:pt modelId="{C7D355BC-62DD-4D5D-ABC1-6B7251E7CA4E}" type="pres">
      <dgm:prSet presAssocID="{460BA0E7-DC07-44D6-B341-3B80D2284715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lay"/>
        </a:ext>
      </dgm:extLst>
    </dgm:pt>
    <dgm:pt modelId="{24C06E34-9994-4E58-97D5-7FC205934651}" type="pres">
      <dgm:prSet presAssocID="{460BA0E7-DC07-44D6-B341-3B80D2284715}" presName="spaceRect" presStyleCnt="0"/>
      <dgm:spPr/>
    </dgm:pt>
    <dgm:pt modelId="{27EEF723-7F10-4690-BF1C-F802900DCC47}" type="pres">
      <dgm:prSet presAssocID="{460BA0E7-DC07-44D6-B341-3B80D2284715}" presName="textRect" presStyleLbl="revTx" presStyleIdx="3" presStyleCnt="5" custLinFactNeighborX="722" custLinFactNeighborY="-438">
        <dgm:presLayoutVars>
          <dgm:chMax val="1"/>
          <dgm:chPref val="1"/>
        </dgm:presLayoutVars>
      </dgm:prSet>
      <dgm:spPr/>
    </dgm:pt>
    <dgm:pt modelId="{A9221053-39C2-4AC0-AEB2-A7D11E68FA54}" type="pres">
      <dgm:prSet presAssocID="{73073B3B-4848-4E10-841F-B6452186844F}" presName="sibTrans" presStyleLbl="sibTrans2D1" presStyleIdx="0" presStyleCnt="0"/>
      <dgm:spPr/>
    </dgm:pt>
    <dgm:pt modelId="{77AD1F0D-38DA-4668-BABB-56E1F2085248}" type="pres">
      <dgm:prSet presAssocID="{488049D9-551F-4864-BB68-F949B966A268}" presName="compNode" presStyleCnt="0"/>
      <dgm:spPr/>
    </dgm:pt>
    <dgm:pt modelId="{A6A85A97-1842-491F-A153-3750129C80D7}" type="pres">
      <dgm:prSet presAssocID="{488049D9-551F-4864-BB68-F949B966A268}" presName="iconBgRect" presStyleLbl="bgShp" presStyleIdx="4" presStyleCnt="5"/>
      <dgm:spPr/>
    </dgm:pt>
    <dgm:pt modelId="{820BC21F-7CF9-4110-BC09-18C964DFE61E}" type="pres">
      <dgm:prSet presAssocID="{488049D9-551F-4864-BB68-F949B966A268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onitor"/>
        </a:ext>
      </dgm:extLst>
    </dgm:pt>
    <dgm:pt modelId="{2B9FC00A-1792-4645-9C85-27BE86B452D6}" type="pres">
      <dgm:prSet presAssocID="{488049D9-551F-4864-BB68-F949B966A268}" presName="spaceRect" presStyleCnt="0"/>
      <dgm:spPr/>
    </dgm:pt>
    <dgm:pt modelId="{3C19CFFF-6D24-44CD-9DED-24735EEE94FF}" type="pres">
      <dgm:prSet presAssocID="{488049D9-551F-4864-BB68-F949B966A268}" presName="textRect" presStyleLbl="revTx" presStyleIdx="4" presStyleCnt="5" custLinFactNeighborX="722" custLinFactNeighborY="-438">
        <dgm:presLayoutVars>
          <dgm:chMax val="1"/>
          <dgm:chPref val="1"/>
        </dgm:presLayoutVars>
      </dgm:prSet>
      <dgm:spPr/>
    </dgm:pt>
  </dgm:ptLst>
  <dgm:cxnLst>
    <dgm:cxn modelId="{F13FA019-82D3-435F-86D2-B9A6B7DE776A}" type="presOf" srcId="{73073B3B-4848-4E10-841F-B6452186844F}" destId="{A9221053-39C2-4AC0-AEB2-A7D11E68FA54}" srcOrd="0" destOrd="0" presId="urn:microsoft.com/office/officeart/2018/2/layout/IconCircleList"/>
    <dgm:cxn modelId="{C1FD9734-729E-4656-8F40-2C6051293CBC}" type="presOf" srcId="{38412310-C72E-42E9-ACB9-0DA897AAA0A4}" destId="{3B8CA1D9-AA7C-4E42-87E8-50913195D534}" srcOrd="0" destOrd="0" presId="urn:microsoft.com/office/officeart/2018/2/layout/IconCircleList"/>
    <dgm:cxn modelId="{BB632E3A-A883-4EC3-9299-4C034BF3641E}" type="presOf" srcId="{998A7135-3946-4973-A275-62FAD754BFFA}" destId="{0FB67789-C17D-44B4-AE4F-282F776F518C}" srcOrd="0" destOrd="0" presId="urn:microsoft.com/office/officeart/2018/2/layout/IconCircleList"/>
    <dgm:cxn modelId="{05E1A267-2F9B-4688-915D-2016DE4BBB3C}" type="presOf" srcId="{460BA0E7-DC07-44D6-B341-3B80D2284715}" destId="{27EEF723-7F10-4690-BF1C-F802900DCC47}" srcOrd="0" destOrd="0" presId="urn:microsoft.com/office/officeart/2018/2/layout/IconCircleList"/>
    <dgm:cxn modelId="{4D101B4F-1F54-4F7C-8401-C215D0AB62CE}" type="presOf" srcId="{22C57618-FDEB-4D71-AB7A-A8DB9B65C073}" destId="{F40B4675-4681-4524-A13E-7AA5A93E5F14}" srcOrd="0" destOrd="0" presId="urn:microsoft.com/office/officeart/2018/2/layout/IconCircleList"/>
    <dgm:cxn modelId="{1778BE4F-6B92-4543-A5CE-255632058EA7}" type="presOf" srcId="{488049D9-551F-4864-BB68-F949B966A268}" destId="{3C19CFFF-6D24-44CD-9DED-24735EEE94FF}" srcOrd="0" destOrd="0" presId="urn:microsoft.com/office/officeart/2018/2/layout/IconCircleList"/>
    <dgm:cxn modelId="{354FE870-F613-4E3C-BCC5-E173078CA442}" type="presOf" srcId="{E2F3656A-7928-4165-BB3A-61060A47C965}" destId="{4665717F-AFDC-4109-A2F4-03E5F769BCC8}" srcOrd="0" destOrd="0" presId="urn:microsoft.com/office/officeart/2018/2/layout/IconCircleList"/>
    <dgm:cxn modelId="{8AF80D55-BA4B-4F55-AD78-94B6A7492BE6}" type="presOf" srcId="{1EBB1AB7-EC4A-432D-8270-8AC0EE601960}" destId="{09A2003F-E3C6-4B96-89BD-9FB85D5366A7}" srcOrd="0" destOrd="0" presId="urn:microsoft.com/office/officeart/2018/2/layout/IconCircleList"/>
    <dgm:cxn modelId="{8BA7D684-18AF-44E0-8CD7-CB5F600EB25E}" srcId="{38412310-C72E-42E9-ACB9-0DA897AAA0A4}" destId="{1EBB1AB7-EC4A-432D-8270-8AC0EE601960}" srcOrd="2" destOrd="0" parTransId="{3AAD53DE-B491-46D3-AE2A-70717EF3084D}" sibTransId="{D39092F5-0D41-4024-B175-6D6E81374328}"/>
    <dgm:cxn modelId="{ABB748AF-9E05-4298-B522-A9E59C3F025A}" srcId="{38412310-C72E-42E9-ACB9-0DA897AAA0A4}" destId="{460BA0E7-DC07-44D6-B341-3B80D2284715}" srcOrd="3" destOrd="0" parTransId="{47AF8378-BBB7-4D05-A6BC-034C8B4523F7}" sibTransId="{73073B3B-4848-4E10-841F-B6452186844F}"/>
    <dgm:cxn modelId="{46A739B4-7169-4AF9-83D8-A87325E6B20B}" srcId="{38412310-C72E-42E9-ACB9-0DA897AAA0A4}" destId="{488049D9-551F-4864-BB68-F949B966A268}" srcOrd="4" destOrd="0" parTransId="{9A04B2E5-9DB3-408C-890C-B5D8075421C3}" sibTransId="{69CD1FC8-F5DE-4A73-9773-67881B4FFAA3}"/>
    <dgm:cxn modelId="{E573D2C4-8D31-464A-BC2A-00D4C0C3F53B}" type="presOf" srcId="{157FF827-A18F-48C6-92D3-80BD804C6367}" destId="{15AF68D8-080F-47BA-9D08-32647B937A51}" srcOrd="0" destOrd="0" presId="urn:microsoft.com/office/officeart/2018/2/layout/IconCircleList"/>
    <dgm:cxn modelId="{818B55D2-033E-4159-8F54-2F0B9B75E079}" srcId="{38412310-C72E-42E9-ACB9-0DA897AAA0A4}" destId="{E2F3656A-7928-4165-BB3A-61060A47C965}" srcOrd="1" destOrd="0" parTransId="{EFB3FBA0-7D10-43C3-B9F8-A4C46B88D823}" sibTransId="{998A7135-3946-4973-A275-62FAD754BFFA}"/>
    <dgm:cxn modelId="{AD2F6CD4-087D-49A5-8736-22B78B0D98F9}" type="presOf" srcId="{D39092F5-0D41-4024-B175-6D6E81374328}" destId="{66489418-D6BA-4A03-AAE3-A6701D24CF6F}" srcOrd="0" destOrd="0" presId="urn:microsoft.com/office/officeart/2018/2/layout/IconCircleList"/>
    <dgm:cxn modelId="{B4CBB9D5-7A41-404F-8DCB-116D7F3C191C}" srcId="{38412310-C72E-42E9-ACB9-0DA897AAA0A4}" destId="{157FF827-A18F-48C6-92D3-80BD804C6367}" srcOrd="0" destOrd="0" parTransId="{4221ADBC-23DC-4398-88ED-80E1BDB26DAB}" sibTransId="{22C57618-FDEB-4D71-AB7A-A8DB9B65C073}"/>
    <dgm:cxn modelId="{8BED46F7-5AA8-4B16-BFF8-8544D40DB6C0}" type="presParOf" srcId="{3B8CA1D9-AA7C-4E42-87E8-50913195D534}" destId="{B5B0DF3F-4408-41FB-9790-06A1E033F75A}" srcOrd="0" destOrd="0" presId="urn:microsoft.com/office/officeart/2018/2/layout/IconCircleList"/>
    <dgm:cxn modelId="{9D19BF9C-C228-4030-AE6B-D456C858FF25}" type="presParOf" srcId="{B5B0DF3F-4408-41FB-9790-06A1E033F75A}" destId="{F063BEEC-2CEA-486E-B6E9-517D3A1322CE}" srcOrd="0" destOrd="0" presId="urn:microsoft.com/office/officeart/2018/2/layout/IconCircleList"/>
    <dgm:cxn modelId="{5902A60B-774F-499C-962A-102A70AEEB38}" type="presParOf" srcId="{F063BEEC-2CEA-486E-B6E9-517D3A1322CE}" destId="{AE77437C-C780-46B7-90EE-5960A988982E}" srcOrd="0" destOrd="0" presId="urn:microsoft.com/office/officeart/2018/2/layout/IconCircleList"/>
    <dgm:cxn modelId="{61592E1A-255E-4BA2-B9E4-07857A5D57C6}" type="presParOf" srcId="{F063BEEC-2CEA-486E-B6E9-517D3A1322CE}" destId="{08D342F5-489D-4094-A6A6-99C0C57D79E6}" srcOrd="1" destOrd="0" presId="urn:microsoft.com/office/officeart/2018/2/layout/IconCircleList"/>
    <dgm:cxn modelId="{C9EF16D7-5568-4C84-A6CF-B476DC845EBD}" type="presParOf" srcId="{F063BEEC-2CEA-486E-B6E9-517D3A1322CE}" destId="{2DE7DC2E-EE05-4D91-887E-56BC8293F6CC}" srcOrd="2" destOrd="0" presId="urn:microsoft.com/office/officeart/2018/2/layout/IconCircleList"/>
    <dgm:cxn modelId="{7937F513-4424-47F1-BCC9-AE962A25DC0F}" type="presParOf" srcId="{F063BEEC-2CEA-486E-B6E9-517D3A1322CE}" destId="{15AF68D8-080F-47BA-9D08-32647B937A51}" srcOrd="3" destOrd="0" presId="urn:microsoft.com/office/officeart/2018/2/layout/IconCircleList"/>
    <dgm:cxn modelId="{FA64457E-7A66-43E9-8809-B3A630398AC3}" type="presParOf" srcId="{B5B0DF3F-4408-41FB-9790-06A1E033F75A}" destId="{F40B4675-4681-4524-A13E-7AA5A93E5F14}" srcOrd="1" destOrd="0" presId="urn:microsoft.com/office/officeart/2018/2/layout/IconCircleList"/>
    <dgm:cxn modelId="{3ABA0E96-AE38-423C-8D85-5840A039C6EC}" type="presParOf" srcId="{B5B0DF3F-4408-41FB-9790-06A1E033F75A}" destId="{6F0D23F9-D1B1-4FE8-9795-D89B9D268854}" srcOrd="2" destOrd="0" presId="urn:microsoft.com/office/officeart/2018/2/layout/IconCircleList"/>
    <dgm:cxn modelId="{0BD30076-ED6F-4A22-914E-7DCECDD763DB}" type="presParOf" srcId="{6F0D23F9-D1B1-4FE8-9795-D89B9D268854}" destId="{E69D1126-3771-4848-AB11-9E680D68E0DF}" srcOrd="0" destOrd="0" presId="urn:microsoft.com/office/officeart/2018/2/layout/IconCircleList"/>
    <dgm:cxn modelId="{B31E3387-EFEA-495A-9D84-FBD47F8D5276}" type="presParOf" srcId="{6F0D23F9-D1B1-4FE8-9795-D89B9D268854}" destId="{694B457A-9020-48C0-BD3F-3A8601B739BD}" srcOrd="1" destOrd="0" presId="urn:microsoft.com/office/officeart/2018/2/layout/IconCircleList"/>
    <dgm:cxn modelId="{B0E511A1-5F7E-4FD9-BC21-B5F45766A215}" type="presParOf" srcId="{6F0D23F9-D1B1-4FE8-9795-D89B9D268854}" destId="{A5E07B4E-AE9E-43C3-A6C9-CCE76ABA4979}" srcOrd="2" destOrd="0" presId="urn:microsoft.com/office/officeart/2018/2/layout/IconCircleList"/>
    <dgm:cxn modelId="{676F43FA-AD01-4BF5-B6CA-D6DB6EBA07C5}" type="presParOf" srcId="{6F0D23F9-D1B1-4FE8-9795-D89B9D268854}" destId="{4665717F-AFDC-4109-A2F4-03E5F769BCC8}" srcOrd="3" destOrd="0" presId="urn:microsoft.com/office/officeart/2018/2/layout/IconCircleList"/>
    <dgm:cxn modelId="{31BF2706-A979-485E-A131-F03315F13C7C}" type="presParOf" srcId="{B5B0DF3F-4408-41FB-9790-06A1E033F75A}" destId="{0FB67789-C17D-44B4-AE4F-282F776F518C}" srcOrd="3" destOrd="0" presId="urn:microsoft.com/office/officeart/2018/2/layout/IconCircleList"/>
    <dgm:cxn modelId="{9CFB99EC-8398-429C-AEC1-BE87EDBADC18}" type="presParOf" srcId="{B5B0DF3F-4408-41FB-9790-06A1E033F75A}" destId="{92251C49-8CBA-4CC2-B56D-70BCFF1590D3}" srcOrd="4" destOrd="0" presId="urn:microsoft.com/office/officeart/2018/2/layout/IconCircleList"/>
    <dgm:cxn modelId="{FAA6F826-982D-42C2-A357-B137E1E71EA4}" type="presParOf" srcId="{92251C49-8CBA-4CC2-B56D-70BCFF1590D3}" destId="{9F75D572-865D-44A5-B36D-B7FBB29F4CA5}" srcOrd="0" destOrd="0" presId="urn:microsoft.com/office/officeart/2018/2/layout/IconCircleList"/>
    <dgm:cxn modelId="{43390C38-2FA0-40B4-8686-FC86F364AAD1}" type="presParOf" srcId="{92251C49-8CBA-4CC2-B56D-70BCFF1590D3}" destId="{EB92E0C6-D8DD-4A6C-9646-9835F01C5A65}" srcOrd="1" destOrd="0" presId="urn:microsoft.com/office/officeart/2018/2/layout/IconCircleList"/>
    <dgm:cxn modelId="{53DD7C08-D10D-4152-8C16-CCAF64C96B32}" type="presParOf" srcId="{92251C49-8CBA-4CC2-B56D-70BCFF1590D3}" destId="{8C01D65F-4E68-4D1B-BE88-807941E9EFFD}" srcOrd="2" destOrd="0" presId="urn:microsoft.com/office/officeart/2018/2/layout/IconCircleList"/>
    <dgm:cxn modelId="{D2177E4C-CE43-45AA-BB3C-9F7863C19CEF}" type="presParOf" srcId="{92251C49-8CBA-4CC2-B56D-70BCFF1590D3}" destId="{09A2003F-E3C6-4B96-89BD-9FB85D5366A7}" srcOrd="3" destOrd="0" presId="urn:microsoft.com/office/officeart/2018/2/layout/IconCircleList"/>
    <dgm:cxn modelId="{F2AEF928-A259-449E-8764-3F2A3DC3F9FD}" type="presParOf" srcId="{B5B0DF3F-4408-41FB-9790-06A1E033F75A}" destId="{66489418-D6BA-4A03-AAE3-A6701D24CF6F}" srcOrd="5" destOrd="0" presId="urn:microsoft.com/office/officeart/2018/2/layout/IconCircleList"/>
    <dgm:cxn modelId="{02D82C2E-8C71-4CB6-950B-722B29FC0632}" type="presParOf" srcId="{B5B0DF3F-4408-41FB-9790-06A1E033F75A}" destId="{DFEBC8BF-EFF5-4333-9E80-0E96777F0411}" srcOrd="6" destOrd="0" presId="urn:microsoft.com/office/officeart/2018/2/layout/IconCircleList"/>
    <dgm:cxn modelId="{E5309255-B9CB-4392-91DB-39FA8C33365C}" type="presParOf" srcId="{DFEBC8BF-EFF5-4333-9E80-0E96777F0411}" destId="{6674F71D-7D80-4B2E-9551-9F1DBFB13B11}" srcOrd="0" destOrd="0" presId="urn:microsoft.com/office/officeart/2018/2/layout/IconCircleList"/>
    <dgm:cxn modelId="{142F7A6A-8F69-4355-B813-26970FE183D4}" type="presParOf" srcId="{DFEBC8BF-EFF5-4333-9E80-0E96777F0411}" destId="{C7D355BC-62DD-4D5D-ABC1-6B7251E7CA4E}" srcOrd="1" destOrd="0" presId="urn:microsoft.com/office/officeart/2018/2/layout/IconCircleList"/>
    <dgm:cxn modelId="{BD23183B-BF8B-4273-9BCF-F273032BE6E7}" type="presParOf" srcId="{DFEBC8BF-EFF5-4333-9E80-0E96777F0411}" destId="{24C06E34-9994-4E58-97D5-7FC205934651}" srcOrd="2" destOrd="0" presId="urn:microsoft.com/office/officeart/2018/2/layout/IconCircleList"/>
    <dgm:cxn modelId="{54CAC639-49E1-40DD-919E-224130B9F8C7}" type="presParOf" srcId="{DFEBC8BF-EFF5-4333-9E80-0E96777F0411}" destId="{27EEF723-7F10-4690-BF1C-F802900DCC47}" srcOrd="3" destOrd="0" presId="urn:microsoft.com/office/officeart/2018/2/layout/IconCircleList"/>
    <dgm:cxn modelId="{55A74655-D2E5-4AE1-8381-3D8707DDFBAA}" type="presParOf" srcId="{B5B0DF3F-4408-41FB-9790-06A1E033F75A}" destId="{A9221053-39C2-4AC0-AEB2-A7D11E68FA54}" srcOrd="7" destOrd="0" presId="urn:microsoft.com/office/officeart/2018/2/layout/IconCircleList"/>
    <dgm:cxn modelId="{B8AED0B1-51B8-411E-B855-94C3E05EF67C}" type="presParOf" srcId="{B5B0DF3F-4408-41FB-9790-06A1E033F75A}" destId="{77AD1F0D-38DA-4668-BABB-56E1F2085248}" srcOrd="8" destOrd="0" presId="urn:microsoft.com/office/officeart/2018/2/layout/IconCircleList"/>
    <dgm:cxn modelId="{6CFF4A3D-C981-4485-94FC-9B4E6B64F11F}" type="presParOf" srcId="{77AD1F0D-38DA-4668-BABB-56E1F2085248}" destId="{A6A85A97-1842-491F-A153-3750129C80D7}" srcOrd="0" destOrd="0" presId="urn:microsoft.com/office/officeart/2018/2/layout/IconCircleList"/>
    <dgm:cxn modelId="{386BA119-2C44-451F-B2F6-B01705B75877}" type="presParOf" srcId="{77AD1F0D-38DA-4668-BABB-56E1F2085248}" destId="{820BC21F-7CF9-4110-BC09-18C964DFE61E}" srcOrd="1" destOrd="0" presId="urn:microsoft.com/office/officeart/2018/2/layout/IconCircleList"/>
    <dgm:cxn modelId="{1E12EFE0-0E59-4188-A5E2-130271701C53}" type="presParOf" srcId="{77AD1F0D-38DA-4668-BABB-56E1F2085248}" destId="{2B9FC00A-1792-4645-9C85-27BE86B452D6}" srcOrd="2" destOrd="0" presId="urn:microsoft.com/office/officeart/2018/2/layout/IconCircleList"/>
    <dgm:cxn modelId="{13787CD8-6A8A-4476-9D00-86539F47B721}" type="presParOf" srcId="{77AD1F0D-38DA-4668-BABB-56E1F2085248}" destId="{3C19CFFF-6D24-44CD-9DED-24735EEE94FF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E77437C-C780-46B7-90EE-5960A988982E}">
      <dsp:nvSpPr>
        <dsp:cNvPr id="0" name=""/>
        <dsp:cNvSpPr/>
      </dsp:nvSpPr>
      <dsp:spPr>
        <a:xfrm>
          <a:off x="235210" y="60345"/>
          <a:ext cx="1347721" cy="1347721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8D342F5-489D-4094-A6A6-99C0C57D79E6}">
      <dsp:nvSpPr>
        <dsp:cNvPr id="0" name=""/>
        <dsp:cNvSpPr/>
      </dsp:nvSpPr>
      <dsp:spPr>
        <a:xfrm>
          <a:off x="518232" y="343367"/>
          <a:ext cx="781678" cy="78167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AF68D8-080F-47BA-9D08-32647B937A51}">
      <dsp:nvSpPr>
        <dsp:cNvPr id="0" name=""/>
        <dsp:cNvSpPr/>
      </dsp:nvSpPr>
      <dsp:spPr>
        <a:xfrm>
          <a:off x="1894666" y="54442"/>
          <a:ext cx="3176772" cy="13477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>
              <a:solidFill>
                <a:schemeClr val="bg1"/>
              </a:solidFill>
              <a:latin typeface="Now Bold"/>
            </a:rPr>
            <a:t>Implementing Stacks and Queues</a:t>
          </a:r>
          <a:endParaRPr lang="en-US" sz="2400" kern="1200">
            <a:solidFill>
              <a:schemeClr val="bg1"/>
            </a:solidFill>
            <a:latin typeface="Now Bold"/>
          </a:endParaRPr>
        </a:p>
      </dsp:txBody>
      <dsp:txXfrm>
        <a:off x="1894666" y="54442"/>
        <a:ext cx="3176772" cy="1347721"/>
      </dsp:txXfrm>
    </dsp:sp>
    <dsp:sp modelId="{E69D1126-3771-4848-AB11-9E680D68E0DF}">
      <dsp:nvSpPr>
        <dsp:cNvPr id="0" name=""/>
        <dsp:cNvSpPr/>
      </dsp:nvSpPr>
      <dsp:spPr>
        <a:xfrm>
          <a:off x="5602030" y="60345"/>
          <a:ext cx="1347721" cy="1347721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4B457A-9020-48C0-BD3F-3A8601B739BD}">
      <dsp:nvSpPr>
        <dsp:cNvPr id="0" name=""/>
        <dsp:cNvSpPr/>
      </dsp:nvSpPr>
      <dsp:spPr>
        <a:xfrm>
          <a:off x="5885052" y="343367"/>
          <a:ext cx="781678" cy="78167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665717F-AFDC-4109-A2F4-03E5F769BCC8}">
      <dsp:nvSpPr>
        <dsp:cNvPr id="0" name=""/>
        <dsp:cNvSpPr/>
      </dsp:nvSpPr>
      <dsp:spPr>
        <a:xfrm>
          <a:off x="7261486" y="54442"/>
          <a:ext cx="3176772" cy="13477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>
              <a:solidFill>
                <a:schemeClr val="bg1"/>
              </a:solidFill>
              <a:latin typeface="Now Bold" panose="020B0604020202020204"/>
            </a:rPr>
            <a:t>Undo/Redo Operations</a:t>
          </a:r>
          <a:endParaRPr lang="en-US" sz="2400" kern="1200">
            <a:solidFill>
              <a:schemeClr val="bg1"/>
            </a:solidFill>
            <a:latin typeface="Now Bold" panose="020B0604020202020204"/>
          </a:endParaRPr>
        </a:p>
      </dsp:txBody>
      <dsp:txXfrm>
        <a:off x="7261486" y="54442"/>
        <a:ext cx="3176772" cy="1347721"/>
      </dsp:txXfrm>
    </dsp:sp>
    <dsp:sp modelId="{9F75D572-865D-44A5-B36D-B7FBB29F4CA5}">
      <dsp:nvSpPr>
        <dsp:cNvPr id="0" name=""/>
        <dsp:cNvSpPr/>
      </dsp:nvSpPr>
      <dsp:spPr>
        <a:xfrm>
          <a:off x="235210" y="2480575"/>
          <a:ext cx="1347721" cy="1347721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B92E0C6-D8DD-4A6C-9646-9835F01C5A65}">
      <dsp:nvSpPr>
        <dsp:cNvPr id="0" name=""/>
        <dsp:cNvSpPr/>
      </dsp:nvSpPr>
      <dsp:spPr>
        <a:xfrm>
          <a:off x="518232" y="2763597"/>
          <a:ext cx="781678" cy="78167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9A2003F-E3C6-4B96-89BD-9FB85D5366A7}">
      <dsp:nvSpPr>
        <dsp:cNvPr id="0" name=""/>
        <dsp:cNvSpPr/>
      </dsp:nvSpPr>
      <dsp:spPr>
        <a:xfrm>
          <a:off x="1894666" y="2474672"/>
          <a:ext cx="3176772" cy="13477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>
              <a:solidFill>
                <a:schemeClr val="bg1"/>
              </a:solidFill>
              <a:latin typeface="Now Bold"/>
            </a:rPr>
            <a:t>Cache Memory Management</a:t>
          </a:r>
          <a:endParaRPr lang="en-US" sz="2400" kern="1200">
            <a:solidFill>
              <a:schemeClr val="bg1"/>
            </a:solidFill>
            <a:latin typeface="Now Bold"/>
          </a:endParaRPr>
        </a:p>
      </dsp:txBody>
      <dsp:txXfrm>
        <a:off x="1894666" y="2474672"/>
        <a:ext cx="3176772" cy="1347721"/>
      </dsp:txXfrm>
    </dsp:sp>
    <dsp:sp modelId="{6674F71D-7D80-4B2E-9551-9F1DBFB13B11}">
      <dsp:nvSpPr>
        <dsp:cNvPr id="0" name=""/>
        <dsp:cNvSpPr/>
      </dsp:nvSpPr>
      <dsp:spPr>
        <a:xfrm>
          <a:off x="5586936" y="2477058"/>
          <a:ext cx="1347721" cy="1326454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7D355BC-62DD-4D5D-ABC1-6B7251E7CA4E}">
      <dsp:nvSpPr>
        <dsp:cNvPr id="0" name=""/>
        <dsp:cNvSpPr/>
      </dsp:nvSpPr>
      <dsp:spPr>
        <a:xfrm>
          <a:off x="5885052" y="2763597"/>
          <a:ext cx="781678" cy="78167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7EEF723-7F10-4690-BF1C-F802900DCC47}">
      <dsp:nvSpPr>
        <dsp:cNvPr id="0" name=""/>
        <dsp:cNvSpPr/>
      </dsp:nvSpPr>
      <dsp:spPr>
        <a:xfrm>
          <a:off x="7261486" y="2474672"/>
          <a:ext cx="3176772" cy="13477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>
              <a:solidFill>
                <a:schemeClr val="bg1"/>
              </a:solidFill>
              <a:latin typeface="Now Bold" panose="020B0604020202020204"/>
            </a:rPr>
            <a:t>Music and Video Playlists</a:t>
          </a:r>
          <a:endParaRPr lang="en-US" sz="2400" kern="1200">
            <a:solidFill>
              <a:schemeClr val="bg1"/>
            </a:solidFill>
            <a:latin typeface="Now Bold" panose="020B0604020202020204"/>
          </a:endParaRPr>
        </a:p>
      </dsp:txBody>
      <dsp:txXfrm>
        <a:off x="7261486" y="2474672"/>
        <a:ext cx="3176772" cy="1347721"/>
      </dsp:txXfrm>
    </dsp:sp>
    <dsp:sp modelId="{A6A85A97-1842-491F-A153-3750129C80D7}">
      <dsp:nvSpPr>
        <dsp:cNvPr id="0" name=""/>
        <dsp:cNvSpPr/>
      </dsp:nvSpPr>
      <dsp:spPr>
        <a:xfrm>
          <a:off x="235210" y="4900805"/>
          <a:ext cx="1347721" cy="1347721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20BC21F-7CF9-4110-BC09-18C964DFE61E}">
      <dsp:nvSpPr>
        <dsp:cNvPr id="0" name=""/>
        <dsp:cNvSpPr/>
      </dsp:nvSpPr>
      <dsp:spPr>
        <a:xfrm>
          <a:off x="518232" y="5183827"/>
          <a:ext cx="781678" cy="781678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19CFFF-6D24-44CD-9DED-24735EEE94FF}">
      <dsp:nvSpPr>
        <dsp:cNvPr id="0" name=""/>
        <dsp:cNvSpPr/>
      </dsp:nvSpPr>
      <dsp:spPr>
        <a:xfrm>
          <a:off x="1894666" y="4894902"/>
          <a:ext cx="3176772" cy="13477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>
              <a:solidFill>
                <a:schemeClr val="bg1"/>
              </a:solidFill>
              <a:latin typeface="Now Bold" panose="020B0604020202020204"/>
            </a:rPr>
            <a:t>Browser History</a:t>
          </a:r>
          <a:endParaRPr lang="en-US" sz="2400" kern="1200">
            <a:solidFill>
              <a:schemeClr val="bg1"/>
            </a:solidFill>
            <a:latin typeface="Now Bold" panose="020B0604020202020204"/>
          </a:endParaRPr>
        </a:p>
      </dsp:txBody>
      <dsp:txXfrm>
        <a:off x="1894666" y="4894902"/>
        <a:ext cx="3176772" cy="134772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5T15:47:06.054"/>
    </inkml:context>
    <inkml:brush xml:id="br0">
      <inkml:brushProperty name="width" value="0.1" units="cm"/>
      <inkml:brushProperty name="height" value="0.1" units="cm"/>
      <inkml:brushProperty name="color" value="#1F1F1F"/>
    </inkml:brush>
  </inkml:definitions>
  <inkml:trace contextRef="#ctx0" brushRef="#br0">0 0 24575,'0'0'-8191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5T15:49:21.967"/>
    </inkml:context>
    <inkml:brush xml:id="br0">
      <inkml:brushProperty name="width" value="0.035" units="cm"/>
      <inkml:brushProperty name="height" value="0.035" units="cm"/>
      <inkml:brushProperty name="color" value="#1F1F1F"/>
    </inkml:brush>
  </inkml:definitions>
  <inkml:trace contextRef="#ctx0" brushRef="#br0">165 0 24575,'14'3'0,"-1"0"0,1 0 0,-2 2 0,1-1 0,-1 2 0,2 0 0,13 9 0,-9-6 0,0 0 0,0 2 0,-2-2 0,1 3 0,-1-2 0,-1 2 0,0 2 0,0-1 0,23 31 0,-37-44 0,-1 1 0,2-1 0,-2 2 0,1-1 0,-1 1 0,2-2 0,-2 1 0,0 1 0,1-1 0,-1-1 0,0 2 0,2-1 0,-2 1 0,0-1 0,0 1 0,0-2 0,0 1 0,0 1 0,0-1 0,0 1 0,0-1 0,0 1 0,0-2 0,-2 1 0,2 1 0,0-1 0,-1 1 0,1-2 0,0 1 0,-2 1 0,2-1 0,-1-1 0,-1 3 0,-1-1 0,0-1 0,0 2 0,0-1 0,0-1 0,0 1 0,-1-2 0,1 1 0,0 1 0,-2-2 0,2 1 0,-7-1 0,-4 2 0,-1-2 0,0 0 0,2 0 0,-2-2 0,-18-4 0,19 0 0,1 0 0,-1-1 0,1-1 0,1 1 0,-2-2 0,2 0 0,0-2 0,-16-17 0,19 17 0,0 2 0,-2 0 0,2 0 0,-1 2 0,-1-1 0,-1 1 0,2 1 0,-2-2 0,0 4 0,-24-10 0,34 13 0,1 1 0,-1 0 0,1-2 0,-1 2 0,1 0 0,-1 0 0,1 0 0,-1 0 0,1 0 0,-1 0 0,1 0 0,-1 0 0,1 0 0,-1 0 0,1 0 0,-1 2 0,1-2 0,-1 0 0,1 1 0,-1-1 0,2 2 0,-1-2 0,-1 1 0,1-1 0,-1 2 0,2-1 0,-1 1 0,-2 1 0,1-2 0,2 2 0,-1 0 0,1 0 0,0 0 0,-2 0 0,2 0 0,0 0 0,0 0 0,0 0 0,0 0 0,2 0 0,-2 0 0,1 0 0,1 3 0,7 20 0,0-1 0,24 41 0,-23-43 0,8 16-341,3-2 0,0 1-1,35 43 1,-34-53-6485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5T15:49:42.639"/>
    </inkml:context>
    <inkml:brush xml:id="br0">
      <inkml:brushProperty name="width" value="0.035" units="cm"/>
      <inkml:brushProperty name="height" value="0.035" units="cm"/>
      <inkml:brushProperty name="color" value="#1F1F1F"/>
    </inkml:brush>
  </inkml:definitions>
  <inkml:trace contextRef="#ctx0" brushRef="#br0">907 472 24575,'0'-1'0,"0"1"0,1-2 0,-1 1 0,2 1 0,-2-2 0,0 2 0,1-1 0,-1-1 0,2 2 0,-1-1 0,-1 1 0,2-2 0,-2 2 0,1-1 0,1 1 0,-2 0 0,1-2 0,1 2 0,-2 0 0,1 0 0,1-1 0,-1 1 0,-1 0 0,2 0 0,1 0 0,37-8 0,-32 8 0,127-12 0,265 11 0,140 47 0,-432-34 0,783 81 0,-810-81 0,-61-7 0,-1-1 0,1-2 0,32 1 0,-89-2 0,-1-2 0,2-2 0,-67-14 0,-14-1 0,-1760-165 0,872 140 0,974 43 0,44 1 0,59 1 0,1620 56-39,-423-8-583,407-35 622,-3965-86 661,1965 44-661,-1652-82 0,1916 109 0,57 0 0,14 0 0,98-3 0,1325-9-124,-3 69-607,-580-17 684,-472-23 47,706 14 0,-3883-37-112,2780 6 112,-1077-30 0,1076 27 0,32 2 0,59-4 0,3042-25-419,-1386 117 419,-1591-73 0,-130-10 0,-26-1 0,-53 2 0,-1301-31 126,989 13 178,-1644-104-218,1965 108-86,150 7 0,1959 68-473,-6 102-1,-1663-132 464,2539 219-269,-2879-253 380,-32-1 14,-10-1 34,-55 0 628,27-1-390,-1705-109-110,5-109-939,1046 128 871,594 74-209,65 13 0,-2-2 0,-44 0 0,523 7 689,-193 4-578,1745 80-749,-802-19 341,-919-55 297,493 28 0,-773-39 0,0 0 0,0 0 0,0 0 0,0 0 0,0 0 0,0 0 0,0 0 0,0 0 0,0 0 0,0 1 0,0-1 0,0 0 0,0 0 0,-38 2 0,-65-1 0,-302-1-9,-1440-9-179,13-54 27,1141 18 106,652 39 55,85 3 0,1297 44 636,1 73 17,-650-60-594,-664-53-59,-48-2 0,-1 1 0,-401-5-26,-1172-35-820,107-65 672,1352 87 174,115 10 0,30-1 0,31-3 0,2 2 0,0 2 0,72-4 0,-52 6 0,2294-87 285,-1484 125-285,-833-28 3,-57 1-10,-72-2 138,-624 31 559,-3 2-746,321-36 56,-494-60 0,854 53 0,75 2 0,1050 1-201,-597 7-534,2846 45 416,-2714-21 292,-585-23-19,-104-2 278,-3629-71-607,3125 30 375,442 19 0,95 10 0,29 10 0,0 0 0,0 0 0,-1 0 0,1 0 0,0-2 0,0 2 0,0 0 0,0 0 0,0 0 0,0 0 0,0 0 0,0-1 0,0 1 0,0 0 0,0 0 0,0 0 0,0 0 0,0 0 0,0-2 0,0 2 0,0 0 0,0 0 0,0 0 0,0 0 0,0 0 0,0-1 0,0 1 0,0 0 0,0 0 0,0 0 0,0 0 0,0 0 0,1 0 0,-1-2 0,0 2 0,0 0 0,0 0 0,0 0 0,0 0 0,0 0 0,0 0 0,2 0 0,-2 0 0,0 0 0,0-1 0,0 1 0,0 0 0,0 0 0,1 0 0,-1 0 0,0 0 0,51-12 0,144-9 677,303 4-1,-351 16-558,1469-1-118,-740 4 0,-3927-2 0,3274 0 9,1358 37-1247,1110 230-883,-454-36 804,-2180-226 1335,406 23 987,-1055-35 2735,-791-29-3984,952 12-271,-1892-132 286,2188 139 229,100 8 0,29 2 0,62-5 0,233-5 0,-157 13 0,239-10-67,1478-50-1477,-10 55 323,-1314 21 1154,131 10-268,-550-14 441,-101-7 29,-8-1 27,-21 3 214,-179 0 632,-1844-88-226,1171 34-785,253 22 3,-329-16 0,22-45 0,871 80 0,59 10 0,0 0 0,2 0 0,-2 0 0,0 0 0,0 0 0,0-2 0,0 2 0,0 0 0,0 0 0,0 0 0,0 0 0,0 0 0,0 0 0,0-1 0,0 1 0,0 0 0,0 0 0,0 0 0,0 0 0,0 0 0,0 0 0,0-2 0,0 2 0,0 0 0,0 0 0,0 0 0,0 0 0,0 0 0,0-1 0,0 1 0,0 0 0,-2 0 0,2 0 0,0 0 0,0 0 0,0 0 0,0 0 0,0 0 0,0 0 0,0-2 0,0 2 0,-1 0 0,1 0 0,0 0 0,0 0 0,0 0 0,0 0 0,0 0 0,-2 0 0,2 0 0,0 0 0,0 0 0,0 0 0,0 0 0,-1 0 0,98-7 0,2164 85-1227,-13 133-93,-2131-197 1316,2745 292-817,-2665-282 821,-131-12 132,-66-12-124,0 0 0,0 0 0,0 0 0,0 0 0,0 0 0,0 0 0,0 0-1,0 0 1,0 0 0,0 0 0,0 1 0,0-1 0,0 0 0,0 0 0,0 0 0,0 0 0,0 0 0,0 0 0,0 0 0,0 0-1,0 0 1,0 0 0,0 0 0,0 0 0,0 2 0,0-2 0,1 0 0,-1 0 0,0 0 0,0 0 0,0 0 0,0 0 0,0 0 0,0 0-1,0 0 1,0 0 0,0 0 0,0 0 0,0 0 0,0 0 0,0 0 0,2 0 0,-2 0 0,0 0 0,-35 1 668,-313-19 1646,-4911-492-4465,3833 323 1615,1366 175 897,42 3 316,484 9 1936,-230 6-2286,556-3-204,262 1-156,-1015-2 25,6-2 0,0 1 0,65 11 0,-110-12 0,1 0 0,1 0 0,-2 0 0,1 0 0,1 0 0,-2 0 0,1 2 0,-1-2 0,2 0 0,-1 0 0,-1 0 0,2 0 0,-2 1 0,1-1 0,1 0 0,-2 2 0,1-2 0,-1 0 0,2 1 0,-2-1 0,0 2 0,1-2 0,-1 1 0,2-1 0,-2 2 0,0-2 0,1 1 0,-1 1 0,-21 13 0,-52 7 0,-835 70 0,661-76 0,-1576 52 0,1786-68 0,31 0 0,10-2 0,67 1 0,143-1-9,1451 4-468,-9 89 73,-1572-83 404,-27-4 0,-1 2 0,79 21 0,-123-19 0,-26-2 0,-28 0 0,-1-2 0,-70-2 0,47-2 0,-1504 0 617,650-5-344,883 5-273,22 2 0,1-2 0,-1 0 0,2-2 0,-2 1 0,-20-5 0,37 6 0,-2 0 0,0 0 0,0 0 0,0 0 0,0 0 0,0 0 0,1 0 0,-1 0 0,0 0 0,0 0 0,0-2 0,0 2 0,0 0 0,0 0 0,0 0 0,0 0 0,2 0 0,-2 0 0,0 0 0,0-1 0,0 1 0,0 0 0,0 0 0,0 0 0,0 0 0,0 0 0,0-2 0,0 2 0,0 0 0,0 0 0,0 0 0,0 0 0,0 0 0,0-1 0,0 1 0,0 0 0,0 0 0,0 0 0,0 0 0,0 0 0,0-2 0,0 2 0,0 0 0,0 0 0,0 0 0,-2 0 0,2-1 0,29-4 0,-2 1 0,1 1 0,49 1 0,-13 1 0,2276-13-1056,-1507 19 835,-614-5 221,-645-6 591,-65-2 95,-2177-103-1399,2489 104 713,-277-19 0,641 23 594,2168 35-1742,-11 95 670,-2282-122 478,1035 94 0,-1005-87 0,-77-8 0,-17 1 0,-134-1 0,-2040-11 503,-251-125-541,2009 100 38,381 26 197,39 6-188,0 0 1,-1 0-1,1 0 0,0 0 1,0 0-1,0 0 1,0 0-1,0 0 0,0 0 1,0 0-1,-2 0 1,2 0-1,0 0 0,0 0 1,0 0-1,0 0 0,0 0 1,0 0-1,0 0 1,-1 0-1,1 0 0,0 0 1,0 0-1,0 0 1,0-1-1,0 1 0,0 0 1,0 0-1,0 0 1,-2 0-1,2 0 0,0 0 1,0 0-1,0 0 1,0 0-1,0-2 0,0 2 1,0 0-1,0 0 0,0 0 1,0 0-1,0 0 1,0 0-1,0 0 0,0-1 1,0 1-1,0 0 1,0 0-1,0 0 0,0 0 1,0 0-1,0 0 1,0-2-1,0 2 0,0 0 1,0 0-1,0 0 0,0 0 1,0 0-1,0 0 1,0 0-1,0 0 0,0-1 1,0 1-1,2 0 1,-2 0-1,0 0 0,66-11 403,918-2-386,-419 14-19,-1810 40-7,-541 1 0,1958-45 0,650 1-195,2078 16-2413,-13 151 374,-2303-102 1362,-28 6 529,251 22 2248,-667-85 841,-119-12-1610,-35-3-780,-38-4-278,-131-4-61,-272 10 1,259 8-22,-244-11 4,-460-73 0,734 59 0,-445-51 0,571 75 0,32 0 0,-1 0 0,0 0 0,2 0 0,-2 0 0,1-1 0,-1-1 0,2 1 0,-2-2 0,-8-3 0,17 6 0,0 0 0,0 0 0,0 0 0,0 0 0,-1 0 0,1-2 0,0 2 0,0 0 0,0 0 0,0 0 0,0 0 0,0 0 0,0-1 0,0 1 0,0 0 0,0 0 0,0 0 0,0 0 0,0-2 0,0 2 0,0 0 0,0 0 0,0 0 0,0 0 0,0-1 0,0 1 0,0 0 0,0 0 0,0 0 0,0 0 0,0 0 0,0-2 0,1 2 0,-1 0 0,0 0 0,0 0 0,0 0 0,0 0 0,0 0 0,0 0 0,0-1 0,2 1 0,-2 0 0,0 0 0,0 0 0,0 0 0,0 0 0,1 0 0,-1 0 0,0 0 0,0 0 0,0 0 0,0 0 0,0 0 0,2 0 0,-2 0 0,0 0 0,0 0 0,0 0 0,0 0 0,1 0 0,-1 0 0,0 0 0,0 0 0,0 0 0,38-9 0,1 1 0,-2 2 0,70-1 0,-25 1 0,410-39 0,752-48 0,-473 82 0,-747 11 0,-26 2 0,-43-2 0,-2527 6-704,1420-9 495,183-21 149,417 7 881,532 16-688,32 1-81,57 0-71,-39 0 5,1317 52-406,-432-7-54,-513-31 358,846 32 43,2 56 83,-1139-91 201,-15-1 338,-191-7-236,-3203-105-1109,1853-36 796,407 35 0,290 73 416,52 3-36,142-17-380,-1396-146 0,2328 220 0,660 21 0,-4 76 0,-952-112 0,103 21 0,281 17 0,106-50 0,-563-2 0,-3-2 0,0 1 0,0 1 0,0-1 0,0 2 0,0-2 0,0 1 0,0 1 0,-2 1 0,11 3 0,-15-8 0,-1 2 0,1 0 0,0 0 0,0 0 0,0 0 0,0 0 0,0 0 0,-2 0 0,2 0 0,0 0 0,0 0 0,0 0 0,0 0 0,-1 0 0,1 0 0,0 0 0,0 0 0,0 0 0,0 0 0,0 0 0,-2 0 0,2 0 0,0 0 0,0 0 0,0 0 0,0 0 0,-1 0 0,1 0 0,0 0 0,0 2 0,0-2 0,0 0 0,0 0 0,0 0 0,0 0 0,-2 0 0,2 0 0,0 0 0,0 1 0,0-1 0,0 0 0,0 0 0,0 0 0,0 0 0,0 2 0,0-2 0,0 0 0,0 0 0,0 0 0,0 0 0,0 0 0,0 1 0,0-1 0,0 0 0,0 0 0,0 0 0,0 0 0,0 2 0,0-2 0,0 0 0,0 0 0,0 0 0,0 0 0,0 0 0,0 1 0,2-1 0,-2 0 0,-32 5 0,-1-2 0,-52 0 0,31-2 0,-2376 2-664,2424-3 664,-1544-75 0,1522 71-13,47 2-2,64 1 128,-79 1-88,4046 189 529,-3438-135-554,-945-56 0,123 4 0,-138-4 0,-2892-68 0,2726 32 0,-539-16 0,844 53 0,-1459-25 0,1389 16 0,1890 8-280,-742 5 42,1760 144 134,-1346-12 104,-1612-139 444,133 5-266,191-1-178,-199 6 0,179-1 0,28-1 0,49 4 0,349 5 0,3044 235-3380,-2791-175 3132,1455 127-800,-1636-196 3986,52 5-1200,1125 179-1738,-1617-182 0,-26-6 0,-1 0 0,2 0 0,-1 1 0,-1 1 0,0-1 0,2 1 0,-2-1 0,0 2 0,1 0 0,-1 0 0,8 5 0,-40-2 0,-163-17 0,104 4 0,-1150-64-406,-542-49-53,883 14 459,-621-58 0,1428 158 217,1-3-1,1-4 0,-109-29 0,194 42-216,0 0 0,0 0 0,0 0 0,-1 0 0,1 0 0,0 0 0,0 0 0,0 0 0,-2 0 0,2 0 0,0 0 0,0 0 0,0 0 0,-1 0 0,1-2 0,0 2 0,0 0 0,0 0 0,0 0 0,-2 0 0,2 0 0,0 0 0,0 0 0,0-1 0,0 1 0,0 0 0,-1 0 0,1 0 0,0 0 0,0-2 0,0 2 0,0 0 0,0 0 0,0 0 0,0-1 0,0 1 0,0 0 0,0 0 0,0 0 0,0 0 0,0-2 0,0 2 0,0 0 0,0 0 0,0-1 0,0 1 0,0 0 0,0 0 0,0 0 0,0 0 0,0-2 0,22-10 0,52-7 0,-58 14 0,568-127 0,4 26 0,1113-58 0,-1404 163 0,-273-4 0,-30-2 0,-47-7 0,-410-1 0,205 14 0,-963-17-328,-950-36-454,1441-3 782,506 28 0,-265-67 0,458 84 88,46 6 133,67 2 364,-77 4-554,3181 76-1860,-549 140 48,-1808-135 1768,404 48 371,-1123-112 966,-101-14-647,-12 0-60,-56-2 48,-2176-8-719,-193-92-2731,995 10 2103,-1199-47 23,1732 101 2490,-194-1 685,275 36-2516,1518 41 0,-397-17 0,1033 67-295,1273 97-505,-2569-185 800,8 0 0,67 13 0,-89-5 159,-40-2 195,-49 0 206,61-9-557,-678 54-54,-777-38 0,165-98-390,306 13 275,1350 70 894,1117 2-1477,910 8-1473,-14 56 685,-1575-26 1645,-711-31 850,-84-5-243,-21 1-197,-42 3 343,-1380 37 153,1101-44-1447,-981 2 280,1240-7 153,76 2 0,19-2 0,135-8 0,1872-14-983,-1490 26 859,1700 34-2208,-10 137-189,-1148-19 2402,-362-30 5609,-472-85-3981,-436-43-1509,-200-29 0,129 7 0,-2904-306-3309,1246 121 1467,1687 190 1687,-553-74 197,676 69 847,97 16-645,28 2 132,29 0 117,2 2 0,-1 1 0,82 1 0,-25 2-476,425-22-34,1043-40 496,-2 80-1817,187 129 588,-1565-118 750,-122-11 322,-57-8-23,-39 1 0,-270-1 967,216-7-926,-20 2-318,-3356-26-518,3287 19 496,-664-43 0,816 44 0,29 1 0,44 0 0,4489-21-11,-4094 39 11,-375-8 0,-165-4 0,-1328 38 208,-712-7 176,1944-43-384,117 2 0,65-1 0,43 1 0,283-17 0,-185 18 0,2267-69-515,10 124 0,-2309-43 515,-77-3 0,-26-1 0,-49-1 0,-1538-22 1284,736 3-779,735 15-505,105 0 0,24-3 0,34-1 0,1033-73 0,-941 73 0,396-5 0,-278 7 0,-797 5 0,-95 3 0,600 0 0,33 2 0,63 2 0,744 32-266,52 5-267,-604-20 388,332 75 0,-541-90 145,1 1 0,-1 2 0,-1 2 0,0 2 0,66 37 0,-103-52 0,-2 1 0,0 1 0,1 0 0,-1-2 0,0 2 0,0 0 0,0 0 0,0 0 0,-1 0 0,1 0 0,3 8 0,-6-11 0,0 1 0,0-1 0,1 2 0,-1-1 0,0 1 0,0-2 0,0 1 0,0 1 0,0-2 0,0 1 0,0 1 0,0-2 0,-1 1 0,1 1 0,0-2 0,0 1 0,0 1 0,-2-2 0,2 1 0,0-1 0,-1 2 0,1-1 0,-2-1 0,2 2 0,-1-2 0,1 1 0,-2-1 0,1 2 0,-7 2 0,1 1 0,-1-1 0,-1-1 0,2 0 0,-2 0 0,1-1 0,-1 1 0,0-2 0,-9 1 0,-115 10 468,-214-6 0,188-8-315,-895-31-593,-1547-244 0,2100 191 440,480 82 12,15 4-3,1 0 0,1 0 0,-2-2 0,1 1 0,1 1 0,-1-2 0,-1 1 0,2-2 0,-1 1 0,1 1 0,-1-2 0,2 0 0,-1 1 0,-8-7 0,13 8 4,-1 1 1,0 0 0,0-2-1,0 2 1,0 0 0,0-1-1,0 1 1,0 0 0,0-2-1,0 2 1,2 0-1,-2 0 1,0-1 0,0 1-1,0 0 1,1-2 0,-1 2-1,0 0 1,0 0 0,2 0-1,-2-1 1,0 1 0,1 0-1,-1 0 1,0 0 0,2 0-1,-2-2 1,0 2-1,0 0 1,1 0 0,-1 0-1,2 0 1,-2 0 0,0 0-1,1 0 1,-1 0 0,0 0-1,2 0 1,-2 0 0,0 0-1,1 0 1,-1 2 0,51-10 68,77 1 1,-55 4-102,4493-69-1366,-4540 72 1385,-31 0 0,-43 1 0,-1572 40 1316,-52 1-1874,1618-42 558,10 0 0,-74 7 0,106-2 0,21-1 0,33 2 0,511 14 486,-298-17-345,429 7-168,914 41-2160,-1300-22-3790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5T15:51:56.019"/>
    </inkml:context>
    <inkml:brush xml:id="br0">
      <inkml:brushProperty name="width" value="0.035" units="cm"/>
      <inkml:brushProperty name="height" value="0.035" units="cm"/>
      <inkml:brushProperty name="color" value="#1F1F1F"/>
    </inkml:brush>
  </inkml:definitions>
  <inkml:trace contextRef="#ctx0" brushRef="#br0">1 0 24575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5T15:48:54.209"/>
    </inkml:context>
    <inkml:brush xml:id="br0">
      <inkml:brushProperty name="width" value="0.035" units="cm"/>
      <inkml:brushProperty name="height" value="0.035" units="cm"/>
      <inkml:brushProperty name="color" value="#1F1F1F"/>
    </inkml:brush>
  </inkml:definitions>
  <inkml:trace contextRef="#ctx0" brushRef="#br0">643 270 24575,'-3'-7'0,"2"1"0,-2-2 0,0 2 0,-2-1 0,2 1 0,-1-2 0,1 2 0,-2 0 0,-1 0 0,2 2 0,-2-2 0,1 1 0,-1-1 0,0 2 0,-6-4 0,-21-22 0,18 15 0,-3 0 0,2 0 0,-2 2 0,0 1 0,-2 0 0,1 1 0,-2 1 0,1 1 0,-40-14 0,57 23 0,2-1 0,-1 1 0,1-2 0,-2 2 0,1-1 0,1 1 0,-1 0 0,-1-2 0,2 2 0,-1 0 0,-1 0 0,2 0 0,-2 0 0,1 0 0,1 0 0,-2 2 0,1-2 0,1 0 0,-1 1 0,-1-1 0,2 2 0,-4-1 0,4 1 0,-1-1 0,2 1 0,-1 1 0,1-2 0,-2 1 0,2-1 0,0 1 0,-1-1 0,1 1 0,0 1 0,0-2 0,-2 1 0,2-1 0,0 1 0,0 1 0,2-2 0,-2 1 0,0-1 0,1 4 0,2 8 0,0-1 0,2 2 0,1-2 0,-2 0 0,11 16 0,3 2 0,2 2 0,1-4 0,0 1 0,1-1 0,32 28 0,-54-56 0,0 1 0,0-1 0,2 0 0,-2 2 0,0-2 0,0 0 0,0 0 0,0 0 0,0 1 0,1-1 0,-1 0 0,0 0 0,0 2 0,0-2 0,2 0 0,-2 0 0,0 0 0,0 0 0,0 0 0,1 1 0,-1-1 0,0 0 0,0 0 0,2 0 0,-2 0 0,0 0 0,1 0 0,-1 0 0,0 0 0,0 0 0,2 0 0,-2 0 0,0 0 0,0 0 0,1 0 0,-1 0 0,0 0 0,0 0 0,2 0 0,-2 0 0,0 0 0,0-1 0,1 1 0,-1 0 0,0 0 0,0 0 0,2 0 0,-2-2 0,0 2 0,0 0 0,0 0 0,1 0 0,-1-1 0,-7-29 0,-25-35 0,19 47 0,-1 0 0,-1 2 0,-1-1 0,-1 2 0,1 2 0,-1-2 0,-2 3 0,1-2 0,-2 4 0,1-1 0,-1 1 0,-1 2 0,0-1 0,0 3 0,0 0 0,-30-4 0,48 8 0,0 2 0,0-1 0,0 1 0,2 0 0,-2 0 0,0 0 0,0 0 0,0 0 0,0 1 0,1-1 0,-1 0 0,0 2 0,0-2 0,0 1 0,2 1 0,-2-1 0,0-1 0,1 2 0,-1-1 0,2 1 0,-2 1 0,1-2 0,1 1 0,-2-1 0,1 2 0,1-1 0,-1 1 0,1-2 0,-1 2 0,1-1 0,-1 1 0,1 0 0,-1-2 0,2 2 0,-1 0 0,1 0 0,-2-1 0,2 1 0,0 0 0,0 0 0,0 0 0,0 0 0,0 0 0,0-2 0,2 5 0,-2 5 0,3-1 0,-2-1 0,2 2 0,0-1 0,0-1 0,0 2 0,2-2 0,-1 0 0,1 0 0,1 0 0,7 9 0,-11-15 0,1 0 0,-2 0 0,2 0 0,0 0 0,0 0 0,0 0 0,0 0 0,0 0 0,0-2 0,2 1 0,-2 1 0,0-2 0,1 1 0,-1-1 0,2 1 0,-1-1 0,-1 1 0,2-2 0,-1 1 0,-1-1 0,8 0 0,-11 0 0,0 0 0,1 0 0,-1 0 0,0 0 0,2 0 0,-2 0 0,0 0 0,1 0 0,-1 0 0,0-1 0,0 1 0,2 0 0,-2 0 0,0 0 0,0 0 0,1-2 0,-1 2 0,0 0 0,0 0 0,0-1 0,0 1 0,2 0 0,-2 0 0,0-2 0,0 2 0,0 0 0,0-1 0,0 1 0,0 0 0,0 0 0,1-2 0,-1 2 0,0 0 0,0-1 0,0 1 0,0 0 0,0-2 0,-1 2 0,1 0 0,0 0 0,0-1 0,-17-22 0,-26-10 0,-1 12-1365,2 3-5461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5T15:48:57.109"/>
    </inkml:context>
    <inkml:brush xml:id="br0">
      <inkml:brushProperty name="width" value="0.035" units="cm"/>
      <inkml:brushProperty name="height" value="0.035" units="cm"/>
      <inkml:brushProperty name="color" value="#1F1F1F"/>
    </inkml:brush>
  </inkml:definitions>
  <inkml:trace contextRef="#ctx0" brushRef="#br0">1 88 24575,'5'3'0,"-1"-1"0,2 1 0,-1 0 0,-1-2 0,1 2 0,-1 2 0,1-2 0,-2 0 0,1 1 0,-1 1 0,2-2 0,-2 1 0,3 5 0,12 12 0,-3-6 0,0 2 0,-2 1 0,1-2 0,-2 4 0,0-2 0,-2 1 0,17 41 0,-19-127 0,-10 38 0,2 1 0,2-1 0,1 1 0,0-1 0,1 1 0,2 1 0,12-32 0,-4 41 0,-5 29 0,1 35 0,-4 278 0,-1-351 0,-1 0 0,2 2 0,2-1 0,1 1 0,0-1 0,22-40 0,-14 48-1365,-2 12-5461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5T15:48:58.546"/>
    </inkml:context>
    <inkml:brush xml:id="br0">
      <inkml:brushProperty name="width" value="0.035" units="cm"/>
      <inkml:brushProperty name="height" value="0.035" units="cm"/>
      <inkml:brushProperty name="color" value="#1F1F1F"/>
    </inkml:brush>
  </inkml:definitions>
  <inkml:trace contextRef="#ctx0" brushRef="#br0">10 0 24575,'-7'0'0,"5"8"0,2 14 0,9 5 0,2 3 0,7-1 0,6-8 0,0 0 0,-6-3-8191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5T15:49:03.937"/>
    </inkml:context>
    <inkml:brush xml:id="br0">
      <inkml:brushProperty name="width" value="0.035" units="cm"/>
      <inkml:brushProperty name="height" value="0.035" units="cm"/>
      <inkml:brushProperty name="color" value="#1F1F1F"/>
    </inkml:brush>
  </inkml:definitions>
  <inkml:trace contextRef="#ctx0" brushRef="#br0">1732 44 24575,'-18'1'0,"1"1"0,1 1 0,-2 1 0,-17 5 0,-58 11 0,-588-16 0,348-8 0,306 7 0,0 0 0,0 3 0,2 0 0,-49 16 0,41-10 0,0-3 0,-67 12 0,91-19 0,0-2 0,0 0 0,0 0 0,0 0 0,0-2 0,0 1 0,0-1 0,0 1 0,1-2 0,-1 1 0,2-2 0,-2 1 0,1 0 0,-1-2 0,2 1 0,-8-7 0,13 10 0,1 1 0,-1-2 0,1 2 0,1-1 0,-2-1 0,1 2 0,-1-1 0,1-1 0,1 1 0,-2 1 0,1-2 0,1 1 0,-2-1 0,2 1 0,-1-1 0,1 1 0,-1-1 0,1 1 0,0-1 0,-2 1 0,2-1 0,0 1 0,0-1 0,0 1 0,0-1 0,0 1 0,0-4 0,2 4 0,-1-1 0,0-1 0,1 2 0,-1-1 0,1 1 0,-1-1 0,2 1 0,-1-1 0,-1 1 0,1 1 0,1-2 0,-2 1 0,2 1 0,-1-2 0,1 2 0,1-1 0,17-5 0,2 1 0,40-2 0,-60 7 0,327-2 0,-3 1 0,-159-19 0,72-2 0,-159 20 0,163 7 0,-233-4-151,-1 2-1,1-1 0,-1 1 0,-1 1 1,2-1-1,-2 2 0,0-1 1,13 10-1,4 1-6674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5T15:49:05.936"/>
    </inkml:context>
    <inkml:brush xml:id="br0">
      <inkml:brushProperty name="width" value="0.035" units="cm"/>
      <inkml:brushProperty name="height" value="0.035" units="cm"/>
      <inkml:brushProperty name="color" value="#1F1F1F"/>
    </inkml:brush>
  </inkml:definitions>
  <inkml:trace contextRef="#ctx0" brushRef="#br0">1 0 24575,'0'0'-8191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5T15:49:07.077"/>
    </inkml:context>
    <inkml:brush xml:id="br0">
      <inkml:brushProperty name="width" value="0.035" units="cm"/>
      <inkml:brushProperty name="height" value="0.035" units="cm"/>
      <inkml:brushProperty name="color" value="#1F1F1F"/>
    </inkml:brush>
  </inkml:definitions>
  <inkml:trace contextRef="#ctx0" brushRef="#br0">1 128 24575,'2'-3'0,"-2"0"0,1-2 0,2 2 0,-2 0 0,1 0 0,-1 0 0,2 0 0,-1 0 0,1 2 0,0-2 0,-2 0 0,2 1 0,0-1 0,0 2 0,3-4 0,53-32 0,-58 35 0,13-5 0,1 1 0,-2 0 0,2 1 0,-1 1 0,1-1 0,0 2 0,0 0 0,24 0 0,132 6 0,-77 2 0,-68-5 0,34 0 0,105 13 0,-144-8 0,0-1 0,0 2 0,0 0 0,0 2 0,-2 1 0,1 0 0,-1 1 0,26 17 0,-13-4-1365,-5-5-5461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5T15:52:06.675"/>
    </inkml:context>
    <inkml:brush xml:id="br0">
      <inkml:brushProperty name="width" value="0.035" units="cm"/>
      <inkml:brushProperty name="height" value="0.035" units="cm"/>
      <inkml:brushProperty name="color" value="#1F1F1F"/>
    </inkml:brush>
  </inkml:definitions>
  <inkml:trace contextRef="#ctx0" brushRef="#br0">4368 445 24575,'-12'-1'0,"-1"-1"0,1 1 0,0-2 0,0-2 0,1 2 0,-1-1 0,-15-10 0,-48-14 0,-1 16 0,-1 3 0,1 3 0,-2 4 0,-87 8 0,-15-1 0,-92 16 0,-4-2 0,207-16 0,-82 15 0,-65 2 0,-798-22 0,927-2 0,-110-20 0,131 15 0,-10-5 0,-146-49 0,7 2 0,145 43 0,46 12 0,49 12 0,77 10 0,195 8 0,113-25 0,-145-4 0,755 5 0,-1000 0 0,-1 0 0,-1 2 0,2-1 0,-1 2 0,-1 2 0,2-1 0,-2 1 0,0 1 0,0 1 0,0 1 0,-2-1 0,29 20 0,-31-19 0,-1-2 0,1 1 0,-1-2 0,1-1 0,-1 1 0,2-1 0,26 2 0,-107-10 0,-95 5 0,43 2 0,-103-6 0,-334 6 0,522-1 0,2 1 0,-2 3 0,1 0 0,1 1 0,-1 2 0,-44 20 0,46-17 0,0-2 0,0-1 0,-2-1 0,1-1 0,-1-2 0,-58 2 0,71-11 0,29-5 0,35-8 0,62-5 0,-1 2 0,203-8 0,-217 22 0,464-12 0,-719-5 0,-1-5 0,-224-73 0,197 47 0,37 15 0,-293-34 0,1231 185 0,-1 52 0,74 14 0,-704-152 0,-302-46 0,-227-59 0,107 17 0,-1252-187 0,1065 183 0,-93-12 0,536 74 0,28 1 0,51 1 0,750 74 0,-492-36 0,1362 152-745,-360-7 745,-1238-164 0,-88-17 2,2 0-1,-2 0 1,1 0 0,-1 0-1,0 0 1,2 0 0,-2 0 0,1 0-1,-1 0 1,2 0 0,-2 0 0,1 0-1,-1 0 1,0 0 0,2 1-1,-2-1 1,1 0 0,-1 0 0,0 0-1,2 2 1,-2-2 0,0 0 0,1 1-1,-1-1 1,0 0 0,2 2-1,-2-2 1,0 0 0,0 1 0,1-1-1,-1 0 1,0 2 0,0-2-1,0 1 1,2 1 0,-29 7 153,-57-2 249,-152 4-336,-691 17-4,2-70-72,803 29 8,-134-13 0,-341-80 0,585 103 0,1 1 0,-1-1 0,2 0 0,-2-1 0,1-1 0,1 1 0,-1-1 0,-13-10 0,23 15 0,1 0 0,0 0 0,0 0 0,-2 0 0,2-1 0,0 1 0,0 0 0,-1 0 0,1-2 0,0 2 0,0 0 0,0 0 0,-2-1 0,2 1 0,0 0 0,0-2 0,0 2 0,0 0 0,0 0 0,0-1 0,-1 1 0,1 0 0,0-2 0,0 2 0,0 0 0,0-1 0,0 1 0,0 0 0,1-2 0,-1 2 0,0 0 0,0-1 0,0 1 0,0 0 0,0-2 0,0 2 0,0 0 0,2-1 0,-2 1 0,0 0 0,25-15 0,46-2 0,-65 17 0,262-39 0,304-1 0,-506 37 0,1038 6 0,0 70 0,-1035-62 0,-68-5 0,-14-2 0,-118 16 0,88-14 0,-437 43 0,-602-13 0,1070-36 0,-3 0 0,-1 0 0,1 0 0,-2-1 0,2-2 0,0 1 0,-24-8 0,38 10 0,1 0 0,-2 0 0,2 0 0,-1-2 0,1 2 0,0 0 0,-2 0 0,2 0 0,-1 0 0,1-1 0,0 1 0,-2 0 0,2 0 0,0-2 0,-1 2 0,1 0 0,0-1 0,-2 1 0,2 0 0,0-2 0,-1 2 0,1-1 0,0 1 0,0 0 0,0-2 0,0 2 0,-2-1 0,2 1 0,0 0 0,0-2 0,0 2 0,0-1 0,0 1 0,0-2 0,0 1 0,23-16 0,46-5 0,46 4 0,176-9 0,135 21 0,-270 4 0,887 5 0,-3058-4 0,1163-35 0,845 36 0,-17-2 0,-2-1 0,2 0 0,-31-9 0,55 12 0,0 0 0,0 0 0,1 0 0,-1 0 0,0 0 0,0 0 0,0 0 0,0 0 0,0-1 0,0 1 0,0 0 0,0 0 0,0 0 0,0 0 0,0 0 0,0 0 0,0-2 0,0 2 0,0 0 0,0 0 0,0 0 0,0 0 0,0 0 0,0 0 0,0-1 0,0 1 0,0 0 0,0 0 0,0 0 0,0 0 0,0 0 0,0 0 0,0 0 0,0-2 0,0 2 0,0 0 0,0 0 0,0 0 0,-1 0 0,1 0 0,0 0 0,0 0 0,0 0 0,0 0 0,0 0 0,0-1 0,0 1 0,0 0 0,-2 0 0,2 0 0,0 0 0,0 0 0,0 0 0,0 0 0,0 0 0,0 0 0,-1 0 0,1 0 0,0 0 0,0 0 0,0 0 0,0 0 0,0 0 0,-2 0 0,28-6 0,38 0 0,286 1 0,1 16 0,583 92 0,-772-70 0,-153-28 0,-10-2 0,-26 3 0,-45-3 0,43-2 0,-962 28 0,947-26 0,-1252 43 0,2048-73 0,-413 12 0,-315 14 0,-41-1 0,-55 2 0,62 0 0,-1756 2 0,2645 20 0,-105-2 0,-2911-128 0,2105 106 0,23 2 0,0-1 0,0 1 0,0-2 0,0 1 0,0-1 0,0-1 0,-16-6 0,25 9 0,0 0 0,0-1 0,-2 1 0,2 0 0,0 0 0,0-2 0,0 2 0,0 0 0,0 0 0,0-1 0,0 1 0,0 0 0,0 0 0,0-2 0,0 2 0,0 0 0,0 0 0,0-1 0,0 1 0,0 0 0,2 0 0,-2-2 0,0 2 0,0 0 0,0 0 0,0 0 0,0-1 0,0 1 0,1 0 0,-1 0 0,0 0 0,0 0 0,0-2 0,2 2 0,-2 0 0,0 0 0,0 0 0,0 0 0,1 0 0,-1 0 0,0-1 0,0 1 0,2 0 0,-2 0 0,0 0 0,0 0 0,1 0 0,-1 0 0,0 0 0,0 0 0,2 0 0,-2 0 0,0 0 0,0 0 0,1 0 0,-1 1 0,32-8 0,124-8 0,265 12 0,-223 6 0,602-2 0,-2252-40 0,1929 41 0,148 2 0,293 29 0,-901-31 0,1-2 0,-2 3 0,35 6 0,-51-9 0,0 0 0,0 0 0,2 0 0,-2 0 0,0 1 0,0-1 0,1 0 0,-1 0 0,0 0 0,2 0 0,-2 0 0,0 0 0,0 0 0,0 2 0,1-2 0,-1 0 0,0 0 0,0 0 0,0 1 0,2-1 0,-2 0 0,0 0 0,0 2 0,0-2 0,0 0 0,0 0 0,1 1 0,-1-1 0,0 0 0,0 0 0,0 2 0,0-2 0,0 0 0,0 0 0,0 1 0,0-1 0,0 0 0,0 2 0,0-2 0,0 0 0,0 0 0,0 1 0,0-1 0,-1 0 0,1 0 0,0 2 0,0-2 0,0 0 0,0 0 0,-2 1 0,-46 25 0,-27 1 0,-3-5 0,-148 25 0,-169-4 0,379-41 0,-10 1 0,1-2 0,-43-1 0,68 0 0,0-1 0,2 1 0,-2 0 0,0 0 0,0 0 0,0 0 0,0 0 0,0 0 0,0 0 0,0 0 0,0 0 0,0 0 0,0 0 0,1 0 0,-1 0 0,0 0 0,0-2 0,0 2 0,0 0 0,0 0 0,0 0 0,0 0 0,0 0 0,0 0 0,0 0 0,0 0 0,0 0 0,0-1 0,0 1 0,0 0 0,0 0 0,0 0 0,0 0 0,0 0 0,0 0 0,0 0 0,0 0 0,0-2 0,0 2 0,0 0 0,0 0 0,0 0 0,0 0 0,0 0 0,0 0 0,-1 0 0,1 0 0,0 0 0,0 0 0,0-1 0,0 1 0,0 0 0,0 0 0,0 0 0,0 0 0,0 0 0,0 0 0,-2 0 0,2 0 0,0 0 0,26-12 0,35-9 0,817-66 0,-544 66 0,-241 15 0,-70 9 0,-23 0 0,-32 6 0,-130 6 0,-277-8 0,245-10 0,-881 2 0,2348 40 0,-2155-116-1365,822 73-5461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5T15:48:02.194"/>
    </inkml:context>
    <inkml:brush xml:id="br0">
      <inkml:brushProperty name="width" value="0.035" units="cm"/>
      <inkml:brushProperty name="height" value="0.035" units="cm"/>
      <inkml:brushProperty name="color" value="#1F1F1F"/>
    </inkml:brush>
  </inkml:definitions>
  <inkml:trace contextRef="#ctx0" brushRef="#br0">1 0 24575,'3222'0'-1365,"-3174"0"-5461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5T15:52:26.302"/>
    </inkml:context>
    <inkml:brush xml:id="br0">
      <inkml:brushProperty name="width" value="0.035" units="cm"/>
      <inkml:brushProperty name="height" value="0.035" units="cm"/>
      <inkml:brushProperty name="color" value="#1F1F1F"/>
    </inkml:brush>
  </inkml:definitions>
  <inkml:trace contextRef="#ctx0" brushRef="#br0">9349 644 24575,'12'-11'0,"2"1"0,-1 1 0,1 0 0,1 0 0,-2 1 0,2 1 0,26-8 0,116-29 0,-118 35 0,149-30 0,2 9 0,2 8 0,359 4 0,-487 19 0,1 2 0,-2 3 0,75 18 0,-137-24 0,1 0 0,-1 0 0,1 0 0,-1 2 0,1-2 0,-1 0 0,1 1 0,-1-1 0,1 0 0,-1 2 0,1-1 0,-1-1 0,1 2 0,-1-2 0,1 1 0,-1 1 0,1-1 0,-2-1 0,1 2 0,1-1 0,-1 1 0,1 2 0,-2-2 0,0-1 0,0 1 0,-2-1 0,2-1 0,0 2 0,-1-1 0,1 1 0,-2-1 0,2 1 0,-1-2 0,1 1 0,-2 1 0,2-1 0,-1-1 0,-1 2 0,1-2 0,1 1 0,-2 1 0,1-2 0,-2 1 0,-87 41 0,78-37 0,-39 13 0,0-2 0,-3-2 0,1-2 0,-1-3 0,-75 4 0,-282-13 0,225-4 0,57 5 0,74 4 0,-1-5 0,1-2 0,-83-13 0,138 15 0,0 0 0,-2 0 0,2 2 0,0-2 0,-1 0 0,1 0 0,0 0 0,0 0 0,-2 0 0,2 0 0,0 0 0,-1 0 0,1-2 0,0 2 0,0 0 0,-2 0 0,2 0 0,0 0 0,-1 0 0,1 0 0,0 0 0,0-1 0,-2 1 0,2 0 0,0 0 0,0 0 0,0-2 0,-1 2 0,1 0 0,0 0 0,0-1 0,0 1 0,0 0 0,-2 0 0,2-2 0,0 2 0,0 0 0,0 0 0,0-1 0,0 1 0,0 0 0,0-2 0,21-7 0,42-4 0,152-10 0,332 5 0,217 56 0,-605-28 0,351 37 0,-470-38 0,-40-9 0,0 0 0,0 0 0,0 0 0,0 0 0,0 0 0,0 0 0,0 0 0,0 0 0,-1 0 0,1 0 0,0 0 0,0 1 0,0-1 0,0 0 0,0 0 0,0 0 0,0 0 0,0 0 0,0 0 0,-2 0 0,2 0 0,0 0 0,0 0 0,0 0 0,0 2 0,0-2 0,0 0 0,0 0 0,0 0 0,0 0 0,0 0 0,0 0 0,0 0 0,0 0 0,0 1 0,0-1 0,0 0 0,0 0 0,0 0 0,0 0 0,0 0 0,0 0 0,0 0 0,0 0 0,0 2 0,0-2 0,0 0 0,0 0 0,0 0 0,0 0 0,0 0 0,2 0 0,-2 0 0,0 0 0,0 0 0,0 1 0,0-1 0,0 0 0,0 0 0,0 0 0,-74 8 0,-952-29 0,2-74 0,1016 94 0,14-1 0,33 1 0,66-2 0,1418 24 0,-7 91 0,-1421-100 0,127 33 0,-162-22 0,-62-23 0,2 0 0,0 0 0,0 0 0,-1 0 0,1 0 0,0 0 0,0 0 0,-2 0 0,2 0 0,0 0 0,0 0 0,-1 1 0,1-1 0,0 0 0,0 0 0,0 0 0,-2 0 0,2 0 0,0 0 0,0 0 0,0 2 0,-1-2 0,1 0 0,0 0 0,0 0 0,0 1 0,0-1 0,0 0 0,-2 0 0,2 0 0,0 2 0,0-2 0,0 0 0,0 0 0,0 1 0,0-1 0,0 0 0,0 0 0,0 0 0,0 2 0,0-2 0,0 0 0,0 0 0,0 1 0,0-1 0,0 0 0,0 0 0,0 2 0,0-2 0,0 0 0,0 0 0,2 0 0,-2 1 0,0-1 0,0 0 0,0 0 0,0 0 0,0 2 0,1-2 0,-1 0 0,0 0 0,0 0 0,0 0 0,2 1 0,-2-1 0,0 0 0,0 0 0,0 0 0,1 0 0,-25 6 0,0-3 0,0 2 0,0-4 0,-48-1 0,15 0 0,-253 5 0,-2-14 0,-497-80 0,20-88 0,771 173 0,-1-2 0,1-2 0,-33-16 0,49 24 0,2 0 0,0 0 0,-1-1 0,1 1 0,-2 0 0,2 0 0,0 0 0,-1-2 0,1 2 0,0 0 0,-2-1 0,2 1 0,0 0 0,0-2 0,-1 2 0,1 0 0,0-1 0,0 1 0,0-2 0,-2 2 0,2 0 0,0-1 0,0 1 0,0-2 0,0 2 0,0 0 0,0-1 0,0 1 0,0-2 0,0 2 0,0-1 0,0 1 0,0 0 0,0-2 0,0 2 0,0-1 0,0 1 0,2-2 0,-2 2 0,0 0 0,0-1 0,0 1 0,1 0 0,-1-2 0,0 2 0,2 0 0,-2-1 0,0 1 0,1 0 0,-1 0 0,0-2 0,2 2 0,-2 0 0,0 0 0,1-1 0,-1 1 0,2 0 0,-2 0 0,0 0 0,1 0 0,-1 0 0,2 0 0,-2 0 0,1 0 0,1 0 0,26-8 0,2 1 0,-1 2 0,1 1 0,0 2 0,49 1 0,-23 1 0,1775 13-596,-262 124 477,-1510-127 119,-59-10 0,-2 0 0,2 0 0,0 0 0,0 0 0,0 0 0,0 0 0,0 2 0,0-2 0,0 0 0,0 0 0,0 0 0,0 0 0,0 0 0,0 0 0,0 0 0,-1 0 0,1 1 0,0-1 0,0 0 0,0 0 0,0 0 0,0 0 0,0 0 0,0 0 0,0 0 0,0 2 0,0-2 0,0 0 0,0 0 0,0 0 0,1 0 0,-1 0 0,0 0 0,0 0 0,0 1 0,0-1 0,0 0 0,0 0 0,0 0 0,0 0 0,0 0 0,0 0 0,0 0 0,0 0 0,0 0 0,2 2 0,-91 2 0,-1795-4 718,885-6-721,5262 185-1277,-4132-166 1280,-122-8 0,-29-2 0,-53 0 0,-1565-8 539,498-68-432,571 26-106,536 44 50,66 3 215,8-1-55,61-1-177,1537-14 37,-740 38-71,-860-19 0,-77-4 0,-589-43 0,93 5 0,-1356-1 0,1833 41 0,93 1 0,2280-1 0,-2787-2 47,-576-22-366,-2322-277-1045,2904 243 1364,431 50 0,91 11 0,-21 1 0,1005 98-180,528 44-152,606-30 332,-1826-100 0,-281-14 0,-112-2 0,-382-4 0,-3 2 0,-166-5-107,-170-23-321,-2970-173-2986,337 50 675,3332 149 2980,-343-4 1513,329 16 259,73 0-1516,22 4-35,12 2-113,1-3-1,2 0 1,-1-1-1,1-2 1,1-2-1,34 5 1,-32-4-241,1054 170 1221,-494-91-1337,-499-66 8,-83-12 0,-25 2 0,-40 10 0,-1-3 0,1-2 0,-3-2 0,0-2 0,-65 3 0,2 3 0,-399 63 0,-949 21 0,1184-107 0,448-22 0,634-34 0,-30 1 0,-684 52 0,-14 2 0,86-19 0,-135 16 0,-25 1 0,-86-7 0,-867-27-210,388 26-683,-1879-148 672,2364 157 221,17 1 0,-71-14 0,277 26 0,703 92-2,-358-37 36,1085 98 123,-876-94-156,-504-43-1,-142-13 0,-47-9 0,0 0 0,0 0 0,0 0 0,0 0 0,0 0 0,0 0 0,-2 2 0,2-2 0,0 0 0,0 0 0,0 0 0,0 0 0,0 0 0,0 0 0,0 0 0,0 0 0,0 1 0,0-1 0,0 0 0,0 0 0,0 0 0,0 0 0,0 0 0,0 0 0,0 0 0,0 0 0,0 2 0,0-2 0,0 0 0,0 0 0,0 0 0,0 0 0,0 0 0,0 0 0,0 0 0,2 0 0,-2 0 0,0 0 0,0 1 0,0-1 0,0 0 0,0 0 0,0 0 0,0 0 0,0 0 0,0 0 0,0 0 0,0 0 0,1 0 0,-1 0 0,0 0 0,-76 5 0,-689-58-23,558 34-152,-3335-512-1899,2926 394 1773,488 100 301,100 22 90,38 7 135,64 5 365,-73 3-579,1454 110 601,-733-41-441,190 0-129,415 37-1115,-1048-79-4079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5T15:52:28.302"/>
    </inkml:context>
    <inkml:brush xml:id="br0">
      <inkml:brushProperty name="width" value="0.035" units="cm"/>
      <inkml:brushProperty name="height" value="0.035" units="cm"/>
      <inkml:brushProperty name="color" value="#1F1F1F"/>
    </inkml:brush>
  </inkml:definitions>
  <inkml:trace contextRef="#ctx0" brushRef="#br0">18528 2411 24575,'0'-2'0,"0"1"0,1-1 0,-1 1 0,0-1 0,2 1 0,-2-1 0,1 2 0,-1-1 0,2-1 0,-1 1 0,-1-1 0,2 2 0,-1-1 0,-1-1 0,2 1 0,-1 1 0,1-2 0,-1 2 0,1-1 0,-1 1 0,1-2 0,1 1 0,42-14 0,-35 12 0,52-14 0,1 4 0,114-10 0,-47 7 0,1811-175 0,-1776 182 0,390-33 0,-451 27 0,-95 9 0,-26-1 0,-41-1 0,-1850 38 0,1855-27 0,-502 54 0,515-45 0,74-1 0,709 50 13,5-46-406,-524-13 29,221 1 216,703 22 147,-1096-19 1,-49-3 0,-10 0 0,-86 6 0,-458 21 297,-1-24 1,-733-85 0,1231 73-298,22 3 0,2 0 0,-58-17 0,88 16 0,13-1 0,28 1 0,611 22 0,-440-6 0,1006 40 0,-1179-50 0,-93-5 0,-494-66 0,-80-9-641,-343-44-1924,-371-49 1005,-350-42-2113,-281-6 2141,-2021-145-1868,1501 143 1677,438 28 1166,198 10-29,301 25 440,362 40 330,357 40 554,594 55-573,-304-19 2001,485 44-1739,62-2-402,-1 0-1,1 0 1,0 0 0,-2 0-1,2 0 1,-1 0 0,1 0-1,0 0 1,-2 0 0,2 0-1,-1 0 1,1 0 0,0 0-1,-2 0 1,2 1-1,0-1 1,-1 0 0,1 0-1,0 0 1,-2 2 0,2-2-1,0 0 1,-1 0 0,1 1-1,0-1 1,0 0 0,-2 0-1,2 2 1,0-2 0,0 0-1,0 1 1,-1-1 0,1 2-1,6 2 240,-2 1 0,2-1 0,0-1 0,0 0 0,0 2 0,0-2 0,0 0 0,14 3 0,479 186 2368,1043 249 0,-781-275-2441,140 19-714,127 4-1762,1231 112 2,12-116 858,-1319-122 1298,-173-6-379,-199-11 619,-217-13 846,-337-30-902,85 9 471,-107-10-231,-13-1 115,-58 1 853,-1373-20 1066,-15-57-1681,1191 51-4270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5T15:48:10.553"/>
    </inkml:context>
    <inkml:brush xml:id="br0">
      <inkml:brushProperty name="width" value="0.035" units="cm"/>
      <inkml:brushProperty name="height" value="0.035" units="cm"/>
      <inkml:brushProperty name="color" value="#1F1F1F"/>
    </inkml:brush>
  </inkml:definitions>
  <inkml:trace contextRef="#ctx0" brushRef="#br0">3908 177 24575,'-81'2'0,"40"1"0,1-3 0,-1-2 0,1 1 0,-1-4 0,2-2 0,0-1 0,-42-13 0,51 11 0,-1-1 0,1 4 0,-2 1 0,1 0 0,-2 3 0,1 0 0,-1 1 0,2 4 0,-1-1 0,-1 2 0,2 2 0,-1 1 0,1 1 0,1 1 0,-47 20 0,76-28 0,-1 0 0,1 2 0,-1-2 0,1 0 0,-1 1 0,1-1 0,-1 0 0,1 2 0,1-2 0,-2 1 0,1-1 0,-1 2 0,2-1 0,-1-1 0,-1 2 0,2-1 0,-1 1 0,1-2 0,-2 1 0,2 1 0,-1-1 0,1 1 0,-2-2 0,2 1 0,0 1 0,-1-1 0,1 1 0,0-1 0,0 2 0,1-1 0,-1-1 0,2 2 0,-1-1 0,1-1 0,-1 1 0,2-2 0,-1 1 0,-1 1 0,1-1 0,-1 1 0,2-2 0,-1 1 0,-1-1 0,2 2 0,-1-2 0,2 1 0,95 16 0,401-20 0,-452-8 0,-33 2 0,-35 0 0,-13 5 0,2 2 0,-1 1 0,1 1 0,-2 1 0,1 2 0,-47 11 0,-26 1 0,-29 4 0,68-7 0,-123 3 0,-106-16 0,299 1 0,82 1 0,-2-2 0,0-4 0,0-4 0,97-24 0,-131 23 0,1 1 0,87-5 0,-84 11 0,-8-1 0,1-2 0,83-24 0,-128 30 0,-2 0 0,1 0 0,-1 0 0,0 0 0,2 0 0,-2 0 0,1 0 0,-1 0 0,0 0 0,2 0 0,-2 0 0,0-2 0,1 2 0,-1 0 0,0 0 0,2 0 0,-2-1 0,0 1 0,1 0 0,-1 0 0,0-2 0,0 2 0,2 0 0,-2 0 0,0-1 0,0 1 0,1 0 0,-1-2 0,0 2 0,0 0 0,0-1 0,0 1 0,0-2 0,2 2 0,-2 0 0,0-1 0,0 1 0,0 0 0,0-2 0,0 2 0,0-1 0,0 1 0,0 0 0,-2-2 0,-25-17 0,-48-7 0,21 17 0,0 3 0,0 2 0,-100 4 0,-161 36 0,313-36 0,-26 4 0,1 2 0,0 0 0,-38 14 0,59-17 0,0-2 0,0 2 0,0 0 0,0 0 0,2 0 0,-2 2 0,1-2 0,-1 1 0,2 1 0,-1-1 0,1 1 0,-1-1 0,1 2 0,1-1 0,-2 1 0,2-2 0,0 2 0,0 0 0,2 0 0,-5 12 0,4-15 0,2-1 0,2 1 0,-2 0 0,0-2 0,0 2 0,1 0 0,-1-1 0,0 1 0,2-2 0,-1 2 0,-1-1 0,2 1 0,-1-2 0,1 2 0,-1-1 0,1 1 0,-1-2 0,1 1 0,-1-1 0,1 1 0,1 1 0,-2-2 0,1 1 0,1-2 0,-2 1 0,2 1 0,-1-1 0,1-1 0,-2 2 0,2-1 0,-1-1 0,1 0 0,0 2 0,-2-2 0,2 0 0,3 0 0,12 3 0,2 0 0,-2-2 0,27 1 0,255-26 0,-191 10 0,-34 1 0,-43-4 0,-31 17 0,-1 0 0,0-1 0,0 1 0,0 0 0,2-2 0,-2 2 0,0-1 0,0 1 0,0 0 0,0-2 0,1 2 0,-1-1 0,0 1 0,0 0 0,0-2 0,0 2 0,0-1 0,0 1 0,0-2 0,0 2 0,-1 0 0,1-1 0,0 1 0,0-2 0,0 2 0,0-1 0,0 1 0,-2 0 0,2-2 0,0 2 0,0 0 0,-1-1 0,1 1 0,0 0 0,-2-2 0,2 2 0,0 0 0,-1 0 0,1-1 0,0 1 0,-2 0 0,-13-9 0,-1 0 0,-1 1 0,2 2 0,-3 0 0,2 0 0,-1 2 0,-1 1 0,2-2 0,-22 2 0,-7-4 0,-225-35 0,-102-21 0,321 49 0,29 8 0,1 2 0,-2-1 0,2 1 0,-28 1 0,47 1 0,1 2 0,-1 0 0,-1 0 0,2 0 0,-1 2 0,1-2 0,-2 0 0,1 0 0,1 1 0,-1-1 0,1 0 0,-1 2 0,-1-1 0,2-1 0,-1 2 0,-2 1 0,4-3 0,0 1 0,0-1 0,0 2 0,-2-2 0,2 1 0,0-1 0,0 2 0,0-2 0,0 1 0,0-1 0,0 2 0,0-2 0,0 1 0,0-1 0,0 2 0,0-2 0,0 1 0,0-1 0,0 2 0,2-2 0,-2 1 0,0-1 0,0 2 0,1-2 0,-1 1 0,2 1 0,1 2 0,1 2 0,1-1 0,-1-1 0,1 1 0,-1-1 0,2 1 0,9 4 0,-7-3 0,260 139 0,-235-130 0,2-3 0,-1 0 0,1-3 0,1 0 0,0-3 0,52 5 0,-47-10 0,169 4 0,-188-5 0,1-2 0,-1-1 0,-1 0 0,2-1 0,-2-2 0,1 0 0,20-9 0,-42 15 0,2 0 0,-1-2 0,1 2 0,-2 0 0,1 0 0,1 0 0,-1-1 0,-1 1 0,2 0 0,-1-2 0,1 2 0,-2-1 0,1 1 0,-1-2 0,2 2 0,-1-1 0,-1 1 0,2-2 0,-2 1 0,1 1 0,-1-2 0,0 1 0,2 1 0,-2-2 0,0 1 0,1-1 0,-1 2 0,0-1 0,0-1 0,0 1 0,2 1 0,-2-2 0,0 1 0,0-1 0,0 1 0,0 1 0,0-2 0,-2 1 0,2-1 0,0 1 0,0 1 0,-1-2 0,1 1 0,0-1 0,-2 2 0,2-1 0,0-1 0,-1 2 0,1-1 0,-2 1 0,2-2 0,-1 1 0,1 1 0,-2-2 0,1 2 0,-2-1 0,-5-5 0,1 0 0,-1 1 0,-1 1 0,2 1 0,-2-2 0,-9-1 0,-27-7 0,-2 2 0,1 4 0,-73-5 0,-146 7 0,215 5 0,43 0 0,-118 6 0,115-4 0,-2-1 0,1 1 0,1 1 0,-1 0 0,1 0 0,-1 1 0,2 1 0,-1-1 0,-10 7 0,19-10 0,-1-1 0,1 2 0,-1-2 0,1 1 0,1-1 0,-2 2 0,1-1 0,-1-1 0,2 2 0,-1-1 0,-1 1 0,2-1 0,-1 1 0,1-2 0,-2 1 0,2 1 0,0-1 0,-1 1 0,1-1 0,0 1 0,-2-1 0,2 1 0,0-1 0,0 1 0,0-1 0,0 1 0,0-1 0,0 1 0,0-1 0,2 2 0,-1 0 0,1 0 0,-1 0 0,2-1 0,-1 1 0,-1 0 0,2-2 0,0 2 0,-1-1 0,1 1 0,0-2 0,0 1 0,0-1 0,3 2 0,10 5 0,1-1 0,-1-1 0,1-1 0,22 4 0,37 1 0,149-2 0,-331-13 0,-131-20 0,181 23 0,44 5 0,36 3 0,71 6 0,-1-4 0,167-11 0,-219-6 0,-64-3 0,-71-8 0,90 19 0,-201-32 0,0 9 0,-243 1 0,357 23 0,-155-22 0,220 14 0,59 10 0,1142 32 0,-1053-35 0,-117-1 0,-9-1 0,-27-4 0,-48-7 0,-870-7 0,578 26 0,-512-5 0,817-3 0,-110-21 0,98 12 0,47 6 43,-1-2 0,-34-13 0,-19-6-1537,39 18-5332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5T15:48:13.647"/>
    </inkml:context>
    <inkml:brush xml:id="br0">
      <inkml:brushProperty name="width" value="0.035" units="cm"/>
      <inkml:brushProperty name="height" value="0.035" units="cm"/>
      <inkml:brushProperty name="color" value="#1F1F1F"/>
    </inkml:brush>
  </inkml:definitions>
  <inkml:trace contextRef="#ctx0" brushRef="#br0">1 3 24575,'188'-1'0,"197"4"0,-245 16 0,-100-11 0,1-2 0,40 0 0,151 15 0,7-2 0,284-20 0,-520 2 0,0-1 0,0 0 0,0 0 0,2 0 0,-2 0 0,0 0 0,0-1 0,0 1 0,0 0 0,0-2 0,0 1 0,0 1 0,0-2 0,4-1 0,-8 2 0,1-1 0,0 1 0,-2 1 0,2-2 0,0 1 0,-1 1 0,1-2 0,-2 1 0,2 1 0,-1-2 0,-1 2 0,2-1 0,-1 1 0,1-2 0,-2 2 0,1-1 0,1 1 0,-2 0 0,1-2 0,-1 2 0,2 0 0,-1-1 0,-2 1 0,-101-33 0,-8 19 0,1 5 0,-182 9 0,121 3 0,163-3 0,-2 0 0,2 0 0,0 0 0,0 2 0,0-2 0,0 1 0,0 2 0,0 0 0,0-1 0,0 2 0,0-1 0,2 2 0,-2-1 0,-12 10 0,21-14 0,0 0 0,-2 0 0,2 0 0,0 1 0,0-1 0,0 0 0,0 0 0,-1 2 0,1-2 0,0 0 0,0 0 0,0 1 0,0-1 0,0 0 0,0 0 0,0 2 0,0-2 0,0 0 0,0 1 0,0-1 0,0 0 0,0 0 0,0 2 0,0-2 0,0 0 0,0 1 0,0-1 0,0 0 0,0 0 0,0 2 0,1-2 0,-1 0 0,0 0 0,0 1 0,0-1 0,0 0 0,2 0 0,-2 0 0,0 2 0,0-2 0,1 0 0,23 10 0,32-1 0,5-1 0,1-4 0,-1-2 0,2-4 0,-1-1 0,-1-3 0,1-3 0,67-19 0,-81 16-227,0 1-1,0 2 1,1 3-1,1 2 1,92 4-1,-109 0-6598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5T15:48:22.881"/>
    </inkml:context>
    <inkml:brush xml:id="br0">
      <inkml:brushProperty name="width" value="0.035" units="cm"/>
      <inkml:brushProperty name="height" value="0.035" units="cm"/>
      <inkml:brushProperty name="color" value="#1F1F1F"/>
    </inkml:brush>
  </inkml:definitions>
  <inkml:trace contextRef="#ctx0" brushRef="#br0">2352 375 24575,'0'-6'0,"0"0"0,-2-2 0,2 2 0,-1 0 0,-1 0 0,1 0 0,-1 0 0,-1 0 0,2 0 0,-2 0 0,0 0 0,0 0 0,0 2 0,-2-2 0,2 1 0,-1-1 0,-1 2 0,1-1 0,-1 1 0,1-1 0,-2 2 0,1-1 0,-1 1 0,0 0 0,2 0 0,-2 0 0,-11-3 0,7 3 0,-1 0 0,1 0 0,-1 1 0,-1 1 0,2 1 0,-1-2 0,-1 2 0,2 2 0,-1-2 0,1 1 0,-2 2 0,1-1 0,1 1 0,-1 0 0,-17 9 0,-205 91 0,202-92 0,-2-2 0,0 0 0,0-3 0,-51 4 0,-6 1 0,70-7 0,-1-1 0,2 0 0,-2-1 0,1-2 0,-1 0 0,2-2 0,-2 1 0,1-2 0,1-2 0,-1 1 0,1-2 0,-25-9 0,-10-5 0,2 2 0,-65-10 0,60 14 0,-98-32 0,116 32 0,-66-14 0,-19-7 0,59 16 0,-1 2 0,-91-10 0,107 20 0,-56-2 0,101 9 0,1 0 0,-1 0 0,2 0 0,-1 1 0,-1-1 0,1 2 0,-1-2 0,1 1 0,1 1 0,-2-1 0,1 1 0,1-1 0,-2 2 0,2-1 0,-1 1 0,1-2 0,0 2 0,0 0 0,0 0 0,0 0 0,-5 6 0,8-9 0,0 2 0,-1-1 0,1-1 0,0 2 0,0-2 0,0 1 0,0 1 0,0-2 0,0 1 0,0-1 0,0 2 0,1-1 0,-1-1 0,0 2 0,0-2 0,0 1 0,2-1 0,-2 2 0,0-2 0,1 1 0,-1-1 0,0 2 0,2-2 0,-2 1 0,0-1 0,1 2 0,-1-2 0,2 0 0,-2 1 0,1-1 0,-1 0 0,2 2 0,-2-2 0,1 0 0,1 0 0,-2 0 0,1 1 0,-1-1 0,2 0 0,-2 0 0,1 0 0,1 0 0,46 9 0,-45-9 0,130 15 0,290 41 0,-318-43 0,-66-10 0,0 2 0,74 22 0,-41-8 0,-2-2 0,4-4 0,89 7 0,223-5 0,-343-14 0,106 2 0,329-9 0,-434 0 0,-1-3 0,1-3 0,-2 0 0,51-24 0,25-6 0,-20 6 0,136-69 0,-18 5 0,-210 97 0,1 1 0,1-1 0,-2 2 0,1-1 0,1 1 0,-2 1 0,1-2 0,1 2 0,8 0 0,-14 0 0,-2 0 0,1 0 0,-1 0 0,0 0 0,2 2 0,-2-2 0,1 0 0,-1 0 0,0 0 0,2 0 0,-2 0 0,0 1 0,1-1 0,-1 0 0,0 0 0,2 0 0,-2 2 0,0-2 0,0 0 0,1 1 0,-1-1 0,0 0 0,0 2 0,2-2 0,-2 0 0,0 1 0,0-1 0,0 0 0,0 2 0,0-2 0,1 1 0,-1-1 0,0 0 0,0 2 0,0-2 0,0 0 0,0 1 0,-1 2 0,-1 2 0,1-2 0,-1 0 0,1-2 0,-2 2 0,1 0 0,-1 0 0,2 0 0,-2-1 0,1 1 0,-5 3 0,-77 57 0,-2-3 0,-1-5 0,-174 82 0,86-47 0,154-78 0,0 1 0,1 1 0,1-1 0,-1 4 0,2-2 0,2 3 0,-20 21 0,34-38 0,2-1 0,-1 0 0,1 2 0,0-2 0,-2 1 0,2-1 0,-1 2 0,1-2 0,0 1 0,0-1 0,-2 2 0,2-1 0,0-1 0,0 2 0,0-2 0,0 1 0,-1-1 0,1 2 0,0-1 0,0-1 0,0 2 0,0-1 0,0-1 0,1 2 0,-1-2 0,0 1 0,0-1 0,0 2 0,0-1 0,2-1 0,-2 2 0,0-2 0,1 1 0,-1-1 0,0 2 0,2-2 0,-2 1 0,0-1 0,1 2 0,-1-2 0,2 0 0,-2 1 0,1-1 0,-1 0 0,2 2 0,-2-2 0,1 0 0,1 1 0,49 10 0,-5-7 0,-1-2 0,2-2 0,-1-3 0,1-2 0,70-14 0,229-80 0,-137 36 0,-199 60 0,1 0 0,-1 0 0,1-2 0,-1 1 0,11-7 0,-21 11 0,2 0 0,-2 0 0,0-1 0,1 1 0,-1 0 0,0 0 0,2-2 0,-2 2 0,0 0 0,0-1 0,0 1 0,1 0 0,-1-2 0,0 2 0,0 0 0,0-1 0,0 1 0,2 0 0,-2-2 0,0 2 0,0-1 0,0 1 0,0 0 0,0-2 0,0 2 0,0 0 0,0-1 0,0 1 0,0-2 0,0 2 0,0 0 0,-2-1 0,2 1 0,0 0 0,0-2 0,0 1 0,-39-22 0,-24-1 0,-1 5 0,-124-23 0,-142 0 0,239 31 0,316 44 0,183 21 0,1483 21 0,-1864-76 0,-13 2 0,-2-1 0,1-1 0,1-1 0,-1 1 0,-1-1 0,24-8 0,-36 10 0,0 0 0,0 0 0,0 0 0,-1 0 0,1 0 0,0 0 0,0 0 0,0 0 0,0 0 0,0 0 0,-2 0 0,2 0 0,0 0 0,0 0 0,0 0 0,0 0 0,0-2 0,0 2 0,-1 0 0,1 0 0,0 0 0,0 0 0,0 0 0,0 0 0,0 0 0,0-1 0,0 1 0,0 0 0,0 0 0,-2 0 0,2 0 0,0 0 0,0-2 0,0 2 0,0 0 0,0 0 0,0 0 0,0 0 0,0-1 0,0 1 0,0 0 0,0 0 0,0 0 0,0 0 0,0 0 0,2-2 0,-2 2 0,0 0 0,0 0 0,0 0 0,0 0 0,0 0 0,0-1 0,0 1 0,0 0 0,0 0 0,1 0 0,-1 0 0,0 0 0,0 0 0,0 0 0,0 0 0,0-2 0,2 2 0,-29-7 0,1-1 0,-1 2 0,0 0 0,0 3 0,-51-1 0,11-2 0,-455-38 0,-1158-134 0,1501 155 0,-104-22 0,1156 228 0,10-57 0,-181-43 0,-663-79 0,-42-2 0,-63-7 0,-181-19 0,-1486-111 0,1658 132 0,3 2 0,-129-22 0,201 23 0,0 0 0,2 0 0,-2-1 0,0 1 0,0 0 0,0 0 0,0 0 0,0 0 0,0 0 0,0 0 0,0 0 0,0-2 0,0 2 0,0 0 0,0 0 0,0 0 0,0 0 0,0 0 0,0 0 0,0-1 0,0 1 0,0 0 0,0 0 0,0 0 0,0 0 0,0 0 0,0-2 0,0 2 0,0 0 0,0 0 0,0 0 0,0 0 0,0 0 0,0 0 0,0-1 0,36-4 0,1068-71 0,15 73 0,-1098 3 0,-33 0 0,-48 0 0,49 0 0,-337-2 0,-372 5 0,707-3 0,-5 0 0,-2 2 0,2-1 0,0 1 0,-31 8 0,49-10 0,0 0 0,0 0 0,0 0 0,0 0 0,1 0 0,-1 0 0,0 0 0,0 0 0,0 0 0,0 0 0,2 0 0,-2 0 0,0 0 0,0 0 0,0 0 0,0 0 0,0 0 0,1 2 0,-1-2 0,0 0 0,0 0 0,0 0 0,0 0 0,0 0 0,0 0 0,0 0 0,0 1 0,2-1 0,-2 0 0,0 0 0,0 0 0,0 0 0,0 2 0,0-2 0,0 0 0,0 0 0,0 0 0,0 0 0,0 0 0,0 1 0,0-1 0,0 0 0,0 0 0,0 0 0,0 0 0,0 2 0,0-2 0,0 0 0,0 0 0,0 0 0,0 0 0,-2 0 0,2 1 0,0-1 0,0 0 0,0 0 0,0 0 0,36 11 0,2-4 0,-1 1 0,1-4 0,61 1 0,-14-1 0,1537 83 0,-889-52 0,-590-25 0,-125-8 0,-86-7 0,-962-37 0,119 9 0,-85-43 0,990 74 0,11 1 0,25 1 0,54-2 0,1111-8 0,628 7 0,-1756 4 0,658 46 0,-980-38 0,-2261-11 0,2492 4 0,0 1 0,-1 1 0,-37 10 0,26-5 0,29-3 0,31-3 0,46-2 0,2405-2-1365,-2394 1-5461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5T15:48:30.569"/>
    </inkml:context>
    <inkml:brush xml:id="br0">
      <inkml:brushProperty name="width" value="0.035" units="cm"/>
      <inkml:brushProperty name="height" value="0.035" units="cm"/>
      <inkml:brushProperty name="color" value="#1F1F1F"/>
    </inkml:brush>
  </inkml:definitions>
  <inkml:trace contextRef="#ctx0" brushRef="#br0">1862 0 24575,'-9'6'0,"0"0"0,0 0 0,-2-1 0,2-1 0,-1 1 0,-1-1 0,-13 2 0,-22 12 0,8-4 0,-1-1 0,0-2 0,0-1 0,0-2 0,-1-2 0,-1-2 0,2-2 0,-1-1 0,-68-8 0,84 2 0,0 1 0,0-2 0,-41-18 0,43 15 0,-1 1 0,1 1 0,-1 1 0,-25-3 0,29 7 0,-11-1 0,27 3 0,16 0 0,67 6 0,-2 3 0,139 36 0,-125-24 0,151 18 0,-186-34 0,0 4 0,60 13 0,-204-23 0,-54-29 0,-174-59 0,288 74 0,27 15 0,-2 0 0,2-1 0,0 1 0,0 0 0,0 0 0,0 0 0,0-2 0,0 2 0,0 0 0,0 0 0,0 0 0,0-1 0,0 1 0,0 0 0,0 0 0,0 0 0,0-2 0,0 2 0,0 0 0,2 0 0,-2 0 0,0 0 0,0-1 0,0 1 0,0 0 0,0 0 0,0 0 0,0 0 0,1-2 0,-1 2 0,0 0 0,0 0 0,0 0 0,0 0 0,2 0 0,-2 0 0,0 0 0,0 0 0,0-1 0,0 1 0,1 0 0,-1 0 0,0 0 0,2 0 0,2-2 0,1 2 0,1-1 0,-2 1 0,1-2 0,1 2 0,-2 0 0,2 0 0,-1 2 0,7-1 0,67 20 0,124 48 0,-119-39 0,91 24 0,-172-54 0,54 12 0,-40-10 0,-29-11 0,-56-15 0,1 1 0,-86-14 0,21 5 0,60 17 0,-3 5 0,1 1 0,-1 4 0,-129 10 0,39-2 0,144-3 0,0 0 0,0 1 0,0 2 0,-1 0 0,1 2 0,-27 8 0,132-16 0,196-30 0,332 5 0,-399 28 0,-408-3 0,-228 7 0,389 2 0,1 0 0,-2 3 0,2 0 0,-40 20 0,44-17 0,-1 0 0,0-3 0,-1 0 0,1-3 0,-53 6 0,-455-11 88,253-4-1541,250 3-5373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5T15:48:36.006"/>
    </inkml:context>
    <inkml:brush xml:id="br0">
      <inkml:brushProperty name="width" value="0.035" units="cm"/>
      <inkml:brushProperty name="height" value="0.035" units="cm"/>
      <inkml:brushProperty name="color" value="#1F1F1F"/>
    </inkml:brush>
  </inkml:definitions>
  <inkml:trace contextRef="#ctx0" brushRef="#br0">1290 243 24575,'316'3'0,"343"-7"0,-653 4 0,97-11 0,-98 10 0,-1 1 0,1-2 0,-1 1 0,-1-1 0,2 1 0,-1-1 0,1 1 0,-1-1 0,-1-1 0,2 0 0,-2 2 0,1-2 0,-1 0 0,0 0 0,0 0 0,0 0 0,0-2 0,5-5 0,-7 8 0,-1 1 0,0 1 0,0-2 0,0 1 0,0-1 0,0 1 0,0-1 0,0 2 0,0-1 0,-1-1 0,1 1 0,0-1 0,0 1 0,-2 1 0,2-2 0,0 1 0,-1-1 0,1 2 0,-2-1 0,2-1 0,-1 2 0,1-1 0,-2-1 0,1 2 0,1-1 0,-2 1 0,1-2 0,1 2 0,-2-1 0,1 1 0,-1 0 0,2-2 0,-1 2 0,-1 0 0,1-1 0,-1 1 0,-1 0 0,-52-14 0,52 14 0,-110-12 0,1 6 0,-160 12 0,67-1 0,-94-5 0,725 24 0,300-8 0,-544-17 0,-161 2 0,-15-1 0,0 0 0,0 0 0,1 0 0,-1 0 0,0-1 0,0 1 0,0-2 0,11-2 0,-17 2 0,0 2 0,0 0 0,0 0 0,1 0 0,-1 0 0,0 0 0,0 0 0,0 0 0,0 0 0,0-1 0,0 1 0,0 0 0,0 0 0,0 0 0,0 0 0,0 0 0,0-2 0,0 2 0,2 0 0,-2 0 0,0 0 0,0 0 0,0-1 0,0 1 0,-2 0 0,2 0 0,0 0 0,0 0 0,0 0 0,0-2 0,0 2 0,0 0 0,0 0 0,0 0 0,0 0 0,0 0 0,0 0 0,0-1 0,0 1 0,-1 0 0,1 0 0,0 0 0,0 0 0,0 0 0,0 0 0,0 0 0,0 0 0,0-2 0,-2 2 0,2 0 0,0 0 0,0 0 0,0 0 0,-22-12 0,-23-6 0,-233-37 0,103 23 0,118 22 0,0 1 0,-2 3 0,-73 1 0,99 7 0,0-1 0,0 4 0,2 1 0,-2 0 0,1 3 0,1 0 0,-40 18 0,20-6 0,-3-3 0,0-2 0,0-1 0,-1-4 0,-1-1 0,-76 2 0,-15 5 0,-102 4 0,99-18 0,-15 1 0,-181-20 0,328 14 0,9 2 0,1 0 0,-1 0 0,0-1 0,0-1 0,0 1 0,2-2 0,-2 1 0,1-1 0,-1-1 0,2 1 0,-1-2 0,1 2 0,-10-9 0,16 12 0,1-1 0,0 1 0,-2 0 0,2-2 0,0 2 0,-1-1 0,1 1 0,0 0 0,0-2 0,0 2 0,-2-1 0,2 1 0,0-2 0,0 2 0,0-1 0,0 1 0,0-2 0,0 2 0,0-1 0,0 1 0,0-2 0,0 2 0,0-1 0,0 1 0,0-2 0,2 2 0,-2-1 0,0 1 0,0-2 0,0 2 0,1-1 0,-1 1 0,0 0 0,2-2 0,28-17 0,42-1 0,37 8 0,1 6 0,140 9 0,-79 2 0,593-4 0,-889-16 0,16 0 0,-152-4 0,-344-11 0,559 28 0,8 2 0,1 0 0,-44 8 0,73-8 0,1 1 0,-2 1 0,1 1 0,1-2 0,-1 2 0,1 0 0,-1 0 0,1 2 0,-1-2 0,2 1 0,-1 1 0,1-1 0,-2 2 0,2-1 0,-9 11 0,14-14 0,-1-1 0,2 2 0,-1-1 0,-1-1 0,1 2 0,1-1 0,-2 1 0,2-2 0,-1 2 0,1-1 0,-2 1 0,2 0 0,0-2 0,0 2 0,0-1 0,0 1 0,0 0 0,0-2 0,0 2 0,2-1 0,-2 1 0,1-2 0,-1 2 0,2-1 0,-2 1 0,1-2 0,1 2 0,-1-1 0,1-1 0,-1 2 0,1-1 0,-1-1 0,1 1 0,-1-1 0,1 1 0,-1-1 0,2 1 0,-1-1 0,-1 1 0,2-1 0,-1 1 0,1-2 0,1 1 0,10 7 0,-1-2 0,2 0 0,-1-2 0,1 1 0,21 2 0,70 5 0,2-6 0,179-10 0,-91-2 0,-139 6 0,-39 3 0,2-3 0,-1 0 0,-1 0 0,2-2 0,-2-1 0,1 0 0,-1-1 0,35-11 0,-53 15 0,1-2 0,1 2 0,-2 0 0,1 0 0,1-1 0,-2 1 0,1 0 0,1-2 0,-2 2 0,1-1 0,-1 1 0,2-2 0,-2 2 0,1-1 0,-1 1 0,2-2 0,-2 1 0,1 1 0,-1-2 0,0 2 0,2-1 0,-2-1 0,0 1 0,0 1 0,0-2 0,1-1 0,-22-12 0,-45 0 0,-57 11 0,0 2 0,-166 23 0,-134 0 0,1108-19 0,-317-5 0,-328 3 0,1-3 0,-2-2 0,1-1 0,-1-1 0,50-17 0,-70 12 0,-32 6 0,-41 6 0,-435 84 0,231-48 0,45-14 0,202-20 30,23-2-1425,9 0-5431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5T15:48:51.146"/>
    </inkml:context>
    <inkml:brush xml:id="br0">
      <inkml:brushProperty name="width" value="0.035" units="cm"/>
      <inkml:brushProperty name="height" value="0.035" units="cm"/>
      <inkml:brushProperty name="color" value="#1F1F1F"/>
    </inkml:brush>
  </inkml:definitions>
  <inkml:trace contextRef="#ctx0" brushRef="#br0">3880 288 24575,'-13'-1'0,"1"-1"0,0 1 0,-2-2 0,-19-8 0,-37-7 0,-29 12 0,-110 9 0,-85-4 0,90-38 0,176 28 0,35 1 0,47-7 0,438 10 0,-265 11 0,-257-1 0,1 2 0,-1 1 0,2 1 0,-1 1 0,-44 20 0,38-13 0,-1-3 0,-1-1 0,1-1 0,-65 7 0,10-13 0,-145-10 0,221 3 0,0 0 0,0-1 0,2-1 0,-2 1 0,-26-16 0,28 13 0,-2 1 0,0 0 0,1 0 0,-2 1 0,1 1 0,-18-2 0,18 4 0,-14 1 0,1-2 0,-1-2 0,1 1 0,-1-4 0,-31-10 0,60 18 0,-1 0 0,1 0 0,-2 0 0,2 0 0,-1 0 0,1 0 0,-2-1 0,2 1 0,0 0 0,-1 0 0,1-2 0,-2 2 0,2 0 0,-1-1 0,1 1 0,0 0 0,-2-2 0,2 2 0,0-1 0,-1 1 0,1-2 0,0 2 0,0 0 0,0-1 0,-2 1 0,2-2 0,0 2 0,0-1 0,0-1 0,18-10 0,38 3 0,631 2 0,-359 11 0,-475-35 0,-267-2 0,212 16 0,127 14 0,-102-16 0,120 8 0,0 4 0,-80-1 0,109 8 0,-2 2 0,1 1 0,1 0 0,-2 3 0,1 0 0,-40 15 0,-7 18 0,64-32 0,0-1 0,0 2 0,0-2 0,0-2 0,-2 1 0,1-1 0,1 1 0,-2-2 0,-17 1 0,-200-2 0,138-4 0,-128 14 0,71 9 0,155-15 0,28 6 0,37 8 0,172 35 0,2-10 0,352 18 0,-166-63 0,-395-3 0,-35 3 0,1-1 0,-1 1 0,0 0 0,0 0 0,0 0 0,0 0 0,0 0 0,0 0 0,0 0 0,2 0 0,-2 0 0,0 0 0,0 0 0,0 0 0,0-2 0,0 2 0,0 0 0,0 0 0,0 0 0,0 0 0,0 0 0,0 0 0,1-1 0,-1 1 0,0 0 0,0 0 0,0 0 0,0 0 0,0 0 0,0 0 0,0-2 0,0 2 0,0 0 0,0 0 0,0 0 0,0 0 0,-1 0 0,1 0 0,0-1 0,0 1 0,0 0 0,0 0 0,0 0 0,0 0 0,0 0 0,0 0 0,0-2 0,0 2 0,0 0 0,0 0 0,-2 0 0,2 0 0,0 0 0,0 0 0,0 0 0,0 0 0,0 0 0,0 0 0,-1 0 0,1 0 0,-6-3 0,0 0 0,-2 0 0,2 2 0,0-2 0,-1 1 0,1 1 0,-9-1 0,-150-10 0,-215 11 0,244 7 0,1-8 0,-269-35 0,350 28 0,32 6 0,-1-2 0,1 1 0,-25-10 0,47 14 0,2 0 0,-2 0 0,0 0 0,1 0 0,-1 0 0,0 0 0,2-1 0,-2 1 0,0 0 0,0 0 0,1 0 0,-1 0 0,0-2 0,0 2 0,2 0 0,-2 0 0,0 0 0,0-1 0,1 1 0,-1 0 0,0 0 0,0-2 0,0 2 0,0 0 0,2-1 0,-2 1 0,0 0 0,0 0 0,0-2 0,0 2 0,0 0 0,0-1 0,0 1 0,0 0 0,0-2 0,0 2 0,0 0 0,0-1 0,0 1 0,0 0 0,0-2 0,0 2 0,0 0 0,-2-1 0,2 1 0,0 0 0,0 0 0,0-2 0,0 2 0,-1 0 0,1 0 0,0-1 0,0 1 0,0 0 0,-2 0 0,2 0 0,0-2 0,-1 2 0,1 0 0,0 0 0,0 0 0,-2 0 0,2-1 0,41-11 0,82-11 0,0 7 0,144-4 0,259 22 0,-203 2 0,-268-5 0,-37-1 0,-1 1 0,1 1 0,0 0 0,-2 1 0,2 1 0,0-1 0,-1 4 0,26 7 0,-38-3 0,-20 1 0,-24 7 0,36-16 0,-56 17 0,1-3 0,-2-3 0,0-1 0,0-4 0,-2-1 0,-94-6 0,-435-3 0,549-1 0,42 4 0,0 0 0,0 0 0,0 0 0,0-2 0,0 2 0,0 0 0,0 0 0,0 0 0,0-1 0,0 1 0,0 0 0,0 0 0,0-2 0,0 2 0,0 0 0,0 0 0,0 0 0,0-1 0,0 1 0,0 0 0,0 0 0,2 0 0,-2 0 0,0-2 0,0 2 0,0 0 0,0 0 0,0 0 0,1 0 0,-1 0 0,0-1 0,0 1 0,0 0 0,2 0 0,-2 0 0,0 0 0,0 0 0,0 0 0,1 0 0,-1 0 0,0 0 0,0 0 0,0 0 0,2 0 0,-2 0 0,0 0 0,0 0 0,0 0 0,1 0 0,-1 0 0,83-18 0,544 6 0,-381 15 0,-542 0 0,-422-8 0,691 5 0,-14 0 0,1-3 0,-2 0 0,1-3 0,2-1 0,-51-16 0,89 23 0,1 0 0,-2 0 0,1 0 0,1-1 0,-2 1 0,1 0 0,1 0 0,-2-2 0,2 2 0,-1 0 0,1-1 0,-2 1 0,2-2 0,-1 2 0,1-1 0,-2 1 0,2-2 0,-1 2 0,1-1 0,0 1 0,-2-2 0,2 1 0,0 1 0,0-2 0,-1 2 0,1-1 0,0-1 0,0 2 0,0-1 0,0-1 0,0-1 0,22-21 0,52-7 0,-20 17 0,0 4 0,0 1 0,81-2 0,175 13 0,-155 2 0,-22 2 0,218 42 0,-246-30 0,-58-3 0,-41-4 0,-29 1 0,-22-5 0,0-1 0,0-1 0,-1-2 0,-89-8 0,27 2 0,-1031 2 0,1078 5 0,-2 2 0,-107 24 0,109-15 0,-2-4 0,-113 5 0,35-14 0,-193-8 0,236-23 0,97 29 0,-1 2 0,1-2 0,-2 1 0,1 1 0,1-1 0,-1-1 0,1 2 0,-1-1 0,2 1 0,-1-1 0,-1 1 0,1-1 0,-1 1 0,2-1 0,-1 1 0,1-1 0,-2 1 0,2 1 0,-1-2 0,1 1 0,0-1 0,-2 1 0,2 1 0,0-2 0,0 1 0,0 1 0,0-2 0,0 1 0,0-1 0,2 5 0,-2 62 0,0-65 0,0 1 0,0 1 0,0-2 0,0 1 0,1-1 0,-1 2 0,2-2 0,-1 1 0,1-1 0,-1 0 0,1 2 0,-1-2 0,1 0 0,1 0 0,-2 0 0,2 1 0,-1-2 0,1 1 0,0 0 0,0 0 0,-2 0 0,2-2 0,5 4 0,-4-4 0,-1-1 0,2 2 0,-1-2 0,-1 0 0,2 0 0,-2 0 0,1-2 0,1 2 0,-2-1 0,1 1 0,-1-2 0,2 1 0,-2-1 0,0 1 0,1-1 0,-1 1 0,0-2 0,0 1 0,0-1 0,0 2 0,6-7 0,92-88 0,-74 68 0,1-1 0,52-35 0,-70 56 0,2 1 0,-1 1 0,1 0 0,0 0 0,0 1 0,0 1 0,1 1 0,-1-2 0,2 4 0,-2-2 0,1 1 0,13 1 0,542 11 0,-1289 59 0,694-64 0,-141 2 0,706-8 0,-1186 1 0,636 1-124,2-1 0,-1-1 0,-1 1 0,2-2 0,-1-1 0,-1 2-1,2-2 1,-1 0 0,1-2 0,-20-8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5T15:49:17.327"/>
    </inkml:context>
    <inkml:brush xml:id="br0">
      <inkml:brushProperty name="width" value="0.035" units="cm"/>
      <inkml:brushProperty name="height" value="0.035" units="cm"/>
      <inkml:brushProperty name="color" value="#1F1F1F"/>
    </inkml:brush>
  </inkml:definitions>
  <inkml:trace contextRef="#ctx0" brushRef="#br0">1273 247 24575,'-1'-3'0,"-1"2"0,1-2 0,-1 0 0,1 1 0,-1-1 0,1 0 0,-1 2 0,-1-2 0,2 1 0,-1 1 0,-1-1 0,2-1 0,-2 2 0,0-1 0,1 1 0,-1-1 0,0 1 0,0 1 0,0-2 0,-3 1 0,-60-22 0,24 14 0,-1 2 0,1 2 0,-2 1 0,2 2 0,-46 5 0,-8 5 0,-107 23 0,164-20 0,0-1 0,0 4 0,2 1 0,-41 22 0,54-31 0,31-19 0,34-25 0,25-11 0,-38 26 0,1 2 0,1 0 0,0 3 0,33-16 0,-53 31 0,-1-2 0,0 2 0,2 0 0,-2 2 0,1-2 0,1 1 0,-2 2 0,1-1 0,1 1 0,-1 0 0,-1 1 0,2 1 0,-1-1 0,-1 1 0,2 1 0,-2 0 0,1 0 0,16 9 0,7 7 0,-2 1 0,1 2 0,31 29 0,61 44 0,-122-92 0,1-2 0,0 2 0,0-1 0,0-1 0,0 1 0,0-1 0,0 1 0,0-1 0,0 1 0,1-2 0,-1 1 0,0-1 0,0 2 0,0-2 0,2 0 0,-2 0 0,0 0 0,1 0 0,-1-2 0,0 2 0,0 0 0,0-1 0,2-1 0,-2 2 0,0-1 0,6-4 0,-3-1 0,0-1 0,0 1 0,0 0 0,0-2 0,-2 1 0,1-1 0,-1 1 0,5-13 0,21-32 0,-15 38 0,-15 31 0,-16 32 0,10-41 0,0 1 0,0-2 0,-2 1 0,2-1 0,-1-1 0,-2 2 0,1-2 0,-1 0 0,2 0 0,-2-2 0,0 1 0,0-1 0,-2 1 0,2-2 0,-1 0 0,1 0 0,-2 0 0,-17 1 0,-19 1 0,-1-4 0,-87-4 0,62-1 0,-1 4 0,20 0 0,2-2 0,-1-2 0,-71-16 0,64 10 0,42 8 0,0-1 0,0-1 0,1-1 0,-1 1 0,2-2 0,-17-8 0,28 11 0,2 2 0,-1-2 0,1 0 0,0 0 0,-2 0 0,2 0 0,0 0 0,0 0 0,2-2 0,-2 2 0,0-1 0,1 1 0,-1-2 0,2 1 0,-1-1 0,1 2 0,-1-1 0,1-1 0,1 1 0,-2-1 0,2 1 0,0-1 0,0 1 0,0-1 0,0 1 0,0-1 0,0 1 0,2-1 0,1-4 0,24-51 0,-8 45 0,-17 15 0,-1 2 0,-1-2 0,2 1 0,-2-1 0,1 2 0,1-2 0,-2 1 0,1 1 0,-1-2 0,2 1 0,-2 1 0,0-2 0,1 1 0,-1 1 0,0-1 0,0-1 0,2 2 0,-2-1 0,0 1 0,0-2 0,0 1 0,0 1 0,0-1 0,0 2 0,0 8 0,0-2 0,0 1 0,-2-1 0,1 0 0,-1 2 0,-1-2 0,0 0 0,0 0 0,-4 10 0,-46 86 0,38-75 0,-15 24 0,15-25 0,39-65 0,-4 10 0,-1 1 0,2 1 0,2 1 0,-1 2 0,4 0 0,-2 2 0,1-1 0,55-26 0,-32 20 0,1 4 0,1 1 0,1 1 0,76-16 0,-88 29 0,-1 1 0,1 1 0,0 2 0,0 3 0,0 0 0,48 9 0,-81-9 0,1 3 0,-1-1 0,2 1 0,-2-2 0,0 2 0,0 0 0,1 2 0,-1-2 0,-1 1 0,1 1 0,0-1 0,-2 1 0,10 10 0,-2-2 0,-2 2 0,1 0 0,14 33 0,-25-46 0,2-2 0,-2 1 0,0 1 0,1-2 0,-1 1 0,0 1 0,0-2 0,2 1 0,-2 1 0,0-2 0,0 1 0,0 1 0,0-1 0,0-1 0,0 2 0,0-1 0,0 1 0,0-2 0,0 1 0,0 1 0,0-1 0,-2-1 0,2 2 0,0-1 0,-1-1 0,1 2 0,0-1 0,-2-1 0,2 2 0,-1-2 0,1 1 0,-2-1 0,2 2 0,-1-1 0,1-1 0,-2 0 0,1 2 0,1-2 0,-2 1 0,2-1 0,-1 0 0,-1 0 0,1 2 0,1-2 0,-2 0 0,1 0 0,1 0 0,-2 0 0,1 1 0,-1-1 0,-1-1 0,-64-1 0,61 2 0,-24-3 0,10 2 0,2-1 0,-1-1 0,-25-7 0,104 1 0,-31 7 0,-2 2 0,1 2 0,-1-1 0,2 4 0,-2-1 0,0 2 0,0 2 0,0-1 0,31 16 0,-56-22 0,-2-1 0,1 0 0,-1 0 0,2 0 0,-2 0 0,1 0 0,-1 0 0,0 2 0,2-2 0,-2 0 0,1 0 0,-1 1 0,2-1 0,-2 0 0,0 2 0,1-2 0,-1 0 0,0 1 0,2-1 0,-2 0 0,0 2 0,0-2 0,1 1 0,-1-1 0,0 2 0,0-2 0,0 1 0,2-1 0,-2 2 0,0-2 0,0 1 0,-23 7 0,-40-11 0,-16-23 0,49 14 0,0 3 0,-45-9 0,64 17 0,1-1 0,-1 2 0,1 0 0,-1 0 0,1 0 0,1 2 0,-2-1 0,1 1 0,-1 1 0,2 0 0,-16 7 0,-8 5 0,1 0 0,-1-3 0,-1 0 0,1-1 0,-2-4 0,-64 10 0,98-17 0,1 0 0,0 0 0,0 0 0,0 0 0,-2 0 0,2 0 0,0 0 0,0 0 0,-1 0 0,1 0 0,0 0 0,0 0 0,-2 0 0,2 0 0,0 0 0,0 0 0,0 0 0,-1 0 0,1 0 0,0-2 0,0 2 0,0 0 0,-2 0 0,2 0 0,0 0 0,0 0 0,0-1 0,-1 1 0,1 0 0,0 0 0,0 0 0,0-2 0,0 2 0,0 0 0,0 0 0,0 0 0,0-1 0,-2 1 0,2 0 0,0 0 0,0-2 0,0 2 0,0 0 0,9-21 0,-9 21 0,2-1 0,-1-1 0,1 1 0,-2-1 0,1 1 0,1 1 0,-2-2 0,1 1 0,-1-1 0,0 1 0,2-1 0,-2 1 0,0-1 0,1 1 0,-1-2 0,0 1 0,0 1 0,0-1 0,0 1 0,0-1 0,0 1 0,0-1 0,0 1 0,-1-1 0,1 1 0,0-1 0,-2 1 0,2-1 0,0 1 0,-1-1 0,1 1 0,-2-1 0,1 1 0,1-1 0,-2 1 0,1 1 0,1-2 0,-2 1 0,1-1 0,-1 2 0,1-1 0,-1 1 0,-1-3 0,-10 1 0,1-1 0,-2 2 0,1 1 0,-1 0 0,1 0 0,-1 0 0,2 1 0,-1 2 0,-1-1 0,1 1 0,-14 6 0,0-2 0,-99 26 0,70-16 0,1-2 0,-82 9 0,137-24 0,0 0 0,0 0 0,0 0 0,-1 0 0,1 0 0,0 0 0,0 1 0,0-1 0,-2 0 0,2 0 0,0 0 0,0 0 0,0 0 0,-1 0 0,1 0 0,0 0 0,0 0 0,-2 0 0,2 0 0,0 0 0,0 0 0,0 0 0,-1 0 0,1 0 0,0 0 0,0 0 0,0 0 0,-2-1 0,2 1 0,0 0 0,0 0 0,0 0 0,-1 0 0,1 0 0,0 0 0,0-2 0,0 2 0,0 0 0,0 0 0,-2 0 0,2 0 0,0-1 0,0 1 0,0 0 0,0 0 0,0 0 0,0-2 0,0 2 0,0 0 0,0-1 0,17-14 0,34-14 0,-18 11 0,1 2 0,2 1 0,0 1 0,0 2 0,2 2 0,-2 2 0,3 1 0,39-2 0,-72 9 0,-2 0 0,2 1 0,0 1 0,-1-1 0,1 1 0,-2-1 0,2 1 0,-1 1 0,-1 0 0,1-2 0,1 2 0,-2 2 0,1-2 0,-2 0 0,1 1 0,1-1 0,-2 2 0,1-1 0,-1 1 0,0-1 0,5 8 0,-5-7 0,1 1 0,1 0 0,-1 0 0,1-2 0,-1 1 0,1 1 0,1-2 0,0 1 0,-2-2 0,2 1 0,0-1 0,0 0 0,0 0 0,2 0 0,5 3 0,5-4 0,-1-2 0,-1 0 0,2 0 0,-1-2 0,-1 1 0,2-2 0,-1 0 0,-1-2 0,1-1 0,22-9 0,55-12 0,-70 21 0,8 2 0,1-4 0,-2 1 0,1-4 0,-2 1 0,46-25 0,-67 31 14,0-2-1,2 1 0,-2 1 0,0 1 1,1 0-1,1 0 0,-2 0 1,13-2-1,-17 5-68,-2 0 0,1 2 0,-1-2 0,0 0 0,2 1 0,-2-1 0,0 2 0,0-1 0,1 1 0,-1-1 0,0 1 0,0-1 0,0 1 0,0 1 0,0-2 0,0 2 0,-1-1 0,1 1 0,0 0 0,-2 0 0,2-2 0,-1 2 0,-1 0 0,1 0 0,1 2 0,0 4 0,10 21-6771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A8C84D-435E-45A9-B543-72D7FBAD05D1}" type="datetimeFigureOut">
              <a:rPr lang="en-US" smtClean="0"/>
              <a:t>31-Oct-24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19B5C4-76A2-4FAF-A92A-69621DA862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7515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19B5C4-76A2-4FAF-A92A-69621DA8626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3563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B3D2D-7032-4305-8F73-4076630AB70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8572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19B5C4-76A2-4FAF-A92A-69621DA8626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5468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19B5C4-76A2-4FAF-A92A-69621DA8626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1057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19B5C4-76A2-4FAF-A92A-69621DA86265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57561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19B5C4-76A2-4FAF-A92A-69621DA86265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1108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31-Oct-24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31-Oct-24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31-Oct-24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082FDD-5984-7DD2-B615-D5FBF9E963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86000" y="1683545"/>
            <a:ext cx="13716000" cy="3581400"/>
          </a:xfrm>
        </p:spPr>
        <p:txBody>
          <a:bodyPr anchor="b"/>
          <a:lstStyle>
            <a:lvl1pPr algn="ctr">
              <a:defRPr sz="9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7FC2950-CE46-DE95-5644-D16F44E982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000" y="5403057"/>
            <a:ext cx="13716000" cy="2483643"/>
          </a:xfrm>
        </p:spPr>
        <p:txBody>
          <a:bodyPr/>
          <a:lstStyle>
            <a:lvl1pPr marL="0" indent="0" algn="ctr">
              <a:buNone/>
              <a:defRPr sz="3600"/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F4B9DB-15DD-19E1-57A2-B0D4A96EF5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62FDD-6308-48A6-AAF5-CAF8ECF62B4A}" type="datetimeFigureOut">
              <a:rPr lang="en-US" smtClean="0"/>
              <a:t>31-Oct-24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1A32DA-8D0F-4AD2-A99F-857F8C37EE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DD8E06-487C-D6B3-5A39-8C93BDB02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0CCC7-6198-40B3-82D6-7860656DDA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8910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EFDDA4-2B58-DC48-796C-FB8010EC8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92FAF1-7A6C-F99E-CCC6-1D5D7A9A26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9FA001-38B3-F862-71CB-8C0CFED605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62FDD-6308-48A6-AAF5-CAF8ECF62B4A}" type="datetimeFigureOut">
              <a:rPr lang="en-US" smtClean="0"/>
              <a:t>31-Oct-24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7B46A9-A16E-60BD-504F-E1165950BF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72C884-735C-82EB-7B3A-BCBD40B2F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0CCC7-6198-40B3-82D6-7860656DDA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44631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DA22-F57A-8DE1-8C18-D069A118B2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7775" y="2564608"/>
            <a:ext cx="15773400" cy="4279106"/>
          </a:xfrm>
        </p:spPr>
        <p:txBody>
          <a:bodyPr anchor="b"/>
          <a:lstStyle>
            <a:lvl1pPr>
              <a:defRPr sz="9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763D3C-7FBD-02A8-92B2-3DE73D63FE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47775" y="6884195"/>
            <a:ext cx="15773400" cy="2250281"/>
          </a:xfrm>
        </p:spPr>
        <p:txBody>
          <a:bodyPr/>
          <a:lstStyle>
            <a:lvl1pPr marL="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06DC2D-D8EE-4EE3-92A8-C4E954EF24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62FDD-6308-48A6-AAF5-CAF8ECF62B4A}" type="datetimeFigureOut">
              <a:rPr lang="en-US" smtClean="0"/>
              <a:t>31-Oct-24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EA8CE9-BE8A-EDFA-EEE4-C80437F357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999E10-CC65-EAD6-D09E-74DA9A9AA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0CCC7-6198-40B3-82D6-7860656DDA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8337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B121C-2117-0979-15AC-863679A75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CF077C-C94A-0C50-B674-D246D840D7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57300" y="2738438"/>
            <a:ext cx="7772400" cy="65270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F3A39F-0EDA-0B4D-A8E1-1ED4B8C0D7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58300" y="2738438"/>
            <a:ext cx="7772400" cy="65270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0D5D7B-47CB-9F07-732C-0B5E6DBD1F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62FDD-6308-48A6-AAF5-CAF8ECF62B4A}" type="datetimeFigureOut">
              <a:rPr lang="en-US" smtClean="0"/>
              <a:t>31-Oct-24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0D7282-EB12-7521-7914-1C988F3F9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3BF106-F7D5-04B2-E8A5-6AC9FDFA32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0CCC7-6198-40B3-82D6-7860656DDA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3118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B044B-59CC-5C3E-6A9B-C31A6A20F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82" y="547688"/>
            <a:ext cx="15773400" cy="198834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1748E6-6370-601C-8571-99E9AA46CF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9683" y="2521745"/>
            <a:ext cx="7736681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BDA985-BAA1-9028-29DF-F4D8A2451A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59683" y="3757613"/>
            <a:ext cx="7736681" cy="55268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A11C004-11ED-637A-2366-D1DD9722BED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258300" y="2521745"/>
            <a:ext cx="7774782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EF6C987-38ED-C163-46D6-20613004A2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9258300" y="3757613"/>
            <a:ext cx="7774782" cy="55268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5D9EA45-6E6B-783F-8F72-C1AD04AB80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62FDD-6308-48A6-AAF5-CAF8ECF62B4A}" type="datetimeFigureOut">
              <a:rPr lang="en-US" smtClean="0"/>
              <a:t>31-Oct-24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CED49D1-1327-4F1B-E5B8-D3C00533F0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9E463D5-5E65-809A-F93B-DE147A51A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0CCC7-6198-40B3-82D6-7860656DDA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4625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4256D-2CBA-5715-1CDE-4EBDA2A109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66BB977-3891-155D-039F-65CCE44D4F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62FDD-6308-48A6-AAF5-CAF8ECF62B4A}" type="datetimeFigureOut">
              <a:rPr lang="en-US" smtClean="0"/>
              <a:t>31-Oct-24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5F1F5F-8736-3B6C-3D5D-466A97275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2BD454-AD10-8F74-D4A7-CF521C3F1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0CCC7-6198-40B3-82D6-7860656DDA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60273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E23FF56-0A88-EE28-C1D9-3B40A616F8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62FDD-6308-48A6-AAF5-CAF8ECF62B4A}" type="datetimeFigureOut">
              <a:rPr lang="en-US" smtClean="0"/>
              <a:t>31-Oct-24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594BA39-78FE-C6C4-7DAB-8EDA9E79F5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07F1F6-D763-2BF3-DA88-7804388878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0CCC7-6198-40B3-82D6-7860656DDA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15593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3925F-D238-A41E-38C9-4613614B6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3D209E-111A-1373-2487-DA723289DA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4782" y="1481138"/>
            <a:ext cx="9258300" cy="7310438"/>
          </a:xfrm>
        </p:spPr>
        <p:txBody>
          <a:bodyPr/>
          <a:lstStyle>
            <a:lvl1pPr>
              <a:defRPr sz="4800"/>
            </a:lvl1pPr>
            <a:lvl2pPr>
              <a:defRPr sz="4200"/>
            </a:lvl2pPr>
            <a:lvl3pPr>
              <a:defRPr sz="3600"/>
            </a:lvl3pPr>
            <a:lvl4pPr>
              <a:defRPr sz="3000"/>
            </a:lvl4pPr>
            <a:lvl5pPr>
              <a:defRPr sz="3000"/>
            </a:lvl5pPr>
            <a:lvl6pPr>
              <a:defRPr sz="3000"/>
            </a:lvl6pPr>
            <a:lvl7pPr>
              <a:defRPr sz="3000"/>
            </a:lvl7pPr>
            <a:lvl8pPr>
              <a:defRPr sz="3000"/>
            </a:lvl8pPr>
            <a:lvl9pPr>
              <a:defRPr sz="3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A905C5-2F7C-8BC8-79FC-3C419863EF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70D473-C2C3-9E8C-95A0-C505C9CC61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62FDD-6308-48A6-AAF5-CAF8ECF62B4A}" type="datetimeFigureOut">
              <a:rPr lang="en-US" smtClean="0"/>
              <a:t>31-Oct-24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2830F2-9521-2BB3-B19A-FACE61E6BF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650AB7-6BD1-CA72-BBB0-CD10CAA306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0CCC7-6198-40B3-82D6-7860656DDA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0474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31-Oct-24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657833-E5DD-1585-AAD5-70C9220B1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E681809-B7EB-F5DE-5280-E87FBAF71C1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774782" y="1481138"/>
            <a:ext cx="9258300" cy="7310438"/>
          </a:xfrm>
        </p:spPr>
        <p:txBody>
          <a:bodyPr/>
          <a:lstStyle>
            <a:lvl1pPr marL="0" indent="0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6F6165-316A-51E0-A3C9-52E9FA88E7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B45C12-D6ED-1BB1-86FE-036113C19D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62FDD-6308-48A6-AAF5-CAF8ECF62B4A}" type="datetimeFigureOut">
              <a:rPr lang="en-US" smtClean="0"/>
              <a:t>31-Oct-24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93D2C5-1FF0-AFED-27FF-C7C6764374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40F76C-57BC-FA4B-EAA4-B2B98D1C0A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0CCC7-6198-40B3-82D6-7860656DDA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8376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573F5E-EB17-5164-0137-522B56A95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CB951FE-D087-9BFE-9DE8-4E87F4A3B3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6FE8F8-1961-A5A1-3264-FEA8E7BF0A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62FDD-6308-48A6-AAF5-CAF8ECF62B4A}" type="datetimeFigureOut">
              <a:rPr lang="en-US" smtClean="0"/>
              <a:t>31-Oct-24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FE36E2-1290-D3F7-AA1F-859E498FA5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9259A6-0E0D-F615-225C-51FA0F09EF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0CCC7-6198-40B3-82D6-7860656DDA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5002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7A33F88-A7EB-670A-AC2C-EFE9BBFE9B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3087350" y="547688"/>
            <a:ext cx="3943350" cy="871775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0E36FC-914A-4A80-40D3-F7D877DA61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257300" y="547688"/>
            <a:ext cx="11601450" cy="871775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A1E71F-B55B-5E71-621D-05DC352F6B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62FDD-6308-48A6-AAF5-CAF8ECF62B4A}" type="datetimeFigureOut">
              <a:rPr lang="en-US" smtClean="0"/>
              <a:t>31-Oct-24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F6B39-E8D5-6FE2-5115-FFE8139AC2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1C6A30-1F9B-5F8F-F6D8-8A4DA50FE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0CCC7-6198-40B3-82D6-7860656DDA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5465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31-Oct-24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31-Oct-24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31-Oct-24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31-Oct-24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31-Oct-24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31-Oct-24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31-Oct-24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31-Oct-24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7EDDD46-CA72-6291-6D2B-4981AB6E9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83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EEDF34-0CB3-9130-9245-4C66A5D519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7300" y="2738438"/>
            <a:ext cx="15773400" cy="65270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6002DB-0030-83DE-25CE-ABEBB16645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062FDD-6308-48A6-AAF5-CAF8ECF62B4A}" type="datetimeFigureOut">
              <a:rPr lang="en-US" smtClean="0"/>
              <a:t>31-Oct-24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018676-BBB3-8038-D13A-4783A5FAD6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67916D-12B8-0D6F-78B7-30099AAFE0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D0CCC7-6198-40B3-82D6-7860656DDA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2549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7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slideLayout" Target="../slideLayouts/slideLayout18.xml"/><Relationship Id="rId7" Type="http://schemas.openxmlformats.org/officeDocument/2006/relationships/image" Target="../media/image34.sv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3.png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microsoft.com/office/2007/relationships/media" Target="../media/media1.mp4"/><Relationship Id="rId7" Type="http://schemas.openxmlformats.org/officeDocument/2006/relationships/image" Target="../media/image37.png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6" Type="http://schemas.openxmlformats.org/officeDocument/2006/relationships/image" Target="../media/image36.png"/><Relationship Id="rId5" Type="http://schemas.openxmlformats.org/officeDocument/2006/relationships/slideLayout" Target="../slideLayouts/slideLayout18.xml"/><Relationship Id="rId10" Type="http://schemas.openxmlformats.org/officeDocument/2006/relationships/image" Target="../media/image35.png"/><Relationship Id="rId4" Type="http://schemas.openxmlformats.org/officeDocument/2006/relationships/video" Target="../media/media1.mp4"/><Relationship Id="rId9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video" Target="NULL" TargetMode="External"/><Relationship Id="rId7" Type="http://schemas.openxmlformats.org/officeDocument/2006/relationships/image" Target="../media/image38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37.png"/><Relationship Id="rId5" Type="http://schemas.openxmlformats.org/officeDocument/2006/relationships/slideLayout" Target="../slideLayouts/slideLayout18.xml"/><Relationship Id="rId4" Type="http://schemas.microsoft.com/office/2007/relationships/media" Target="../media/media2.mp4"/><Relationship Id="rId9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microsoft.com/office/2007/relationships/media" Target="../media/media4.mp4"/><Relationship Id="rId7" Type="http://schemas.openxmlformats.org/officeDocument/2006/relationships/image" Target="../media/image38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37.png"/><Relationship Id="rId5" Type="http://schemas.openxmlformats.org/officeDocument/2006/relationships/slideLayout" Target="../slideLayouts/slideLayout18.xml"/><Relationship Id="rId4" Type="http://schemas.openxmlformats.org/officeDocument/2006/relationships/video" Target="../media/media4.mp4"/><Relationship Id="rId9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5.png"/><Relationship Id="rId18" Type="http://schemas.openxmlformats.org/officeDocument/2006/relationships/customXml" Target="../ink/ink7.xml"/><Relationship Id="rId26" Type="http://schemas.openxmlformats.org/officeDocument/2006/relationships/customXml" Target="../ink/ink11.xml"/><Relationship Id="rId39" Type="http://schemas.openxmlformats.org/officeDocument/2006/relationships/customXml" Target="../ink/ink18.xml"/><Relationship Id="rId21" Type="http://schemas.openxmlformats.org/officeDocument/2006/relationships/image" Target="../media/image49.png"/><Relationship Id="rId34" Type="http://schemas.openxmlformats.org/officeDocument/2006/relationships/customXml" Target="../ink/ink15.xml"/><Relationship Id="rId42" Type="http://schemas.openxmlformats.org/officeDocument/2006/relationships/image" Target="../media/image59.png"/><Relationship Id="rId47" Type="http://schemas.openxmlformats.org/officeDocument/2006/relationships/image" Target="../media/image41.png"/><Relationship Id="rId7" Type="http://schemas.openxmlformats.org/officeDocument/2006/relationships/image" Target="../media/image42.png"/><Relationship Id="rId2" Type="http://schemas.openxmlformats.org/officeDocument/2006/relationships/video" Target="../media/media4.mp4"/><Relationship Id="rId16" Type="http://schemas.openxmlformats.org/officeDocument/2006/relationships/customXml" Target="../ink/ink6.xml"/><Relationship Id="rId29" Type="http://schemas.openxmlformats.org/officeDocument/2006/relationships/image" Target="../media/image53.png"/><Relationship Id="rId1" Type="http://schemas.microsoft.com/office/2007/relationships/media" Target="../media/media4.mp4"/><Relationship Id="rId6" Type="http://schemas.openxmlformats.org/officeDocument/2006/relationships/customXml" Target="../ink/ink1.xml"/><Relationship Id="rId11" Type="http://schemas.openxmlformats.org/officeDocument/2006/relationships/image" Target="../media/image44.png"/><Relationship Id="rId24" Type="http://schemas.openxmlformats.org/officeDocument/2006/relationships/customXml" Target="../ink/ink10.xml"/><Relationship Id="rId32" Type="http://schemas.openxmlformats.org/officeDocument/2006/relationships/customXml" Target="../ink/ink14.xml"/><Relationship Id="rId37" Type="http://schemas.openxmlformats.org/officeDocument/2006/relationships/image" Target="../media/image57.png"/><Relationship Id="rId40" Type="http://schemas.openxmlformats.org/officeDocument/2006/relationships/image" Target="../media/image58.png"/><Relationship Id="rId45" Type="http://schemas.openxmlformats.org/officeDocument/2006/relationships/customXml" Target="../ink/ink21.xml"/><Relationship Id="rId5" Type="http://schemas.openxmlformats.org/officeDocument/2006/relationships/image" Target="../media/image38.png"/><Relationship Id="rId15" Type="http://schemas.openxmlformats.org/officeDocument/2006/relationships/image" Target="../media/image46.png"/><Relationship Id="rId23" Type="http://schemas.openxmlformats.org/officeDocument/2006/relationships/image" Target="../media/image50.png"/><Relationship Id="rId28" Type="http://schemas.openxmlformats.org/officeDocument/2006/relationships/customXml" Target="../ink/ink12.xml"/><Relationship Id="rId36" Type="http://schemas.openxmlformats.org/officeDocument/2006/relationships/customXml" Target="../ink/ink16.xml"/><Relationship Id="rId10" Type="http://schemas.openxmlformats.org/officeDocument/2006/relationships/customXml" Target="../ink/ink3.xml"/><Relationship Id="rId19" Type="http://schemas.openxmlformats.org/officeDocument/2006/relationships/image" Target="../media/image48.png"/><Relationship Id="rId31" Type="http://schemas.openxmlformats.org/officeDocument/2006/relationships/image" Target="../media/image54.png"/><Relationship Id="rId44" Type="http://schemas.openxmlformats.org/officeDocument/2006/relationships/image" Target="../media/image60.png"/><Relationship Id="rId4" Type="http://schemas.openxmlformats.org/officeDocument/2006/relationships/image" Target="../media/image37.png"/><Relationship Id="rId9" Type="http://schemas.openxmlformats.org/officeDocument/2006/relationships/image" Target="../media/image43.png"/><Relationship Id="rId14" Type="http://schemas.openxmlformats.org/officeDocument/2006/relationships/customXml" Target="../ink/ink5.xml"/><Relationship Id="rId22" Type="http://schemas.openxmlformats.org/officeDocument/2006/relationships/customXml" Target="../ink/ink9.xml"/><Relationship Id="rId27" Type="http://schemas.openxmlformats.org/officeDocument/2006/relationships/image" Target="../media/image52.png"/><Relationship Id="rId30" Type="http://schemas.openxmlformats.org/officeDocument/2006/relationships/customXml" Target="../ink/ink13.xml"/><Relationship Id="rId35" Type="http://schemas.openxmlformats.org/officeDocument/2006/relationships/image" Target="../media/image56.png"/><Relationship Id="rId43" Type="http://schemas.openxmlformats.org/officeDocument/2006/relationships/customXml" Target="../ink/ink20.xml"/><Relationship Id="rId8" Type="http://schemas.openxmlformats.org/officeDocument/2006/relationships/customXml" Target="../ink/ink2.xml"/><Relationship Id="rId3" Type="http://schemas.openxmlformats.org/officeDocument/2006/relationships/slideLayout" Target="../slideLayouts/slideLayout18.xml"/><Relationship Id="rId12" Type="http://schemas.openxmlformats.org/officeDocument/2006/relationships/customXml" Target="../ink/ink4.xml"/><Relationship Id="rId17" Type="http://schemas.openxmlformats.org/officeDocument/2006/relationships/image" Target="../media/image47.png"/><Relationship Id="rId25" Type="http://schemas.openxmlformats.org/officeDocument/2006/relationships/image" Target="../media/image51.png"/><Relationship Id="rId33" Type="http://schemas.openxmlformats.org/officeDocument/2006/relationships/image" Target="../media/image55.png"/><Relationship Id="rId38" Type="http://schemas.openxmlformats.org/officeDocument/2006/relationships/customXml" Target="../ink/ink17.xml"/><Relationship Id="rId46" Type="http://schemas.openxmlformats.org/officeDocument/2006/relationships/image" Target="../media/image61.png"/><Relationship Id="rId20" Type="http://schemas.openxmlformats.org/officeDocument/2006/relationships/customXml" Target="../ink/ink8.xml"/><Relationship Id="rId41" Type="http://schemas.openxmlformats.org/officeDocument/2006/relationships/customXml" Target="../ink/ink1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6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6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3.svg"/><Relationship Id="rId4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7" Type="http://schemas.openxmlformats.org/officeDocument/2006/relationships/image" Target="../media/image9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6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6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70.png"/><Relationship Id="rId7" Type="http://schemas.openxmlformats.org/officeDocument/2006/relationships/image" Target="../media/image63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3.svg"/><Relationship Id="rId4" Type="http://schemas.openxmlformats.org/officeDocument/2006/relationships/image" Target="../media/image6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1.jpe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png"/><Relationship Id="rId5" Type="http://schemas.openxmlformats.org/officeDocument/2006/relationships/image" Target="../media/image65.png"/><Relationship Id="rId4" Type="http://schemas.openxmlformats.org/officeDocument/2006/relationships/image" Target="../media/image2.png"/><Relationship Id="rId9" Type="http://schemas.openxmlformats.org/officeDocument/2006/relationships/image" Target="../media/image7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8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9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10.jpeg"/><Relationship Id="rId7" Type="http://schemas.openxmlformats.org/officeDocument/2006/relationships/image" Target="../media/image4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8.png"/><Relationship Id="rId10" Type="http://schemas.openxmlformats.org/officeDocument/2006/relationships/image" Target="../media/image14.jpeg"/><Relationship Id="rId4" Type="http://schemas.openxmlformats.org/officeDocument/2006/relationships/image" Target="../media/image11.png"/><Relationship Id="rId9" Type="http://schemas.openxmlformats.org/officeDocument/2006/relationships/image" Target="../media/image13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3.svg"/><Relationship Id="rId4" Type="http://schemas.openxmlformats.org/officeDocument/2006/relationships/image" Target="../media/image6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1.jpe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png"/><Relationship Id="rId5" Type="http://schemas.openxmlformats.org/officeDocument/2006/relationships/image" Target="../media/image65.png"/><Relationship Id="rId4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1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8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2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3.svg"/><Relationship Id="rId4" Type="http://schemas.openxmlformats.org/officeDocument/2006/relationships/image" Target="../media/image6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jpeg"/><Relationship Id="rId3" Type="http://schemas.openxmlformats.org/officeDocument/2006/relationships/image" Target="../media/image1.jpeg"/><Relationship Id="rId7" Type="http://schemas.openxmlformats.org/officeDocument/2006/relationships/image" Target="../media/image8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5.jpeg"/><Relationship Id="rId5" Type="http://schemas.openxmlformats.org/officeDocument/2006/relationships/image" Target="../media/image84.jpeg"/><Relationship Id="rId4" Type="http://schemas.openxmlformats.org/officeDocument/2006/relationships/image" Target="../media/image6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8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9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9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7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7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6.png"/><Relationship Id="rId4" Type="http://schemas.openxmlformats.org/officeDocument/2006/relationships/image" Target="../media/image7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15.pn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10" Type="http://schemas.openxmlformats.org/officeDocument/2006/relationships/image" Target="../media/image28.png"/><Relationship Id="rId4" Type="http://schemas.openxmlformats.org/officeDocument/2006/relationships/image" Target="../media/image17.png"/><Relationship Id="rId9" Type="http://schemas.microsoft.com/office/2007/relationships/diagramDrawing" Target="../diagrams/drawing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9.png"/><Relationship Id="rId4" Type="http://schemas.openxmlformats.org/officeDocument/2006/relationships/image" Target="../media/image7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30.png"/><Relationship Id="rId4" Type="http://schemas.openxmlformats.org/officeDocument/2006/relationships/image" Target="../media/image7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3"/>
            <a:stretch>
              <a:fillRect t="-38888" b="-3888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1748409">
            <a:off x="-1871927" y="7973496"/>
            <a:ext cx="6755091" cy="6130246"/>
          </a:xfrm>
          <a:custGeom>
            <a:avLst/>
            <a:gdLst/>
            <a:ahLst/>
            <a:cxnLst/>
            <a:rect l="l" t="t" r="r" b="b"/>
            <a:pathLst>
              <a:path w="6755091" h="6130246">
                <a:moveTo>
                  <a:pt x="0" y="0"/>
                </a:moveTo>
                <a:lnTo>
                  <a:pt x="6755092" y="0"/>
                </a:lnTo>
                <a:lnTo>
                  <a:pt x="6755092" y="6130246"/>
                </a:lnTo>
                <a:lnTo>
                  <a:pt x="0" y="613024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2223819">
            <a:off x="10214960" y="-5715833"/>
            <a:ext cx="12596877" cy="11431666"/>
          </a:xfrm>
          <a:custGeom>
            <a:avLst/>
            <a:gdLst/>
            <a:ahLst/>
            <a:cxnLst/>
            <a:rect l="l" t="t" r="r" b="b"/>
            <a:pathLst>
              <a:path w="12596877" h="11431666">
                <a:moveTo>
                  <a:pt x="0" y="0"/>
                </a:moveTo>
                <a:lnTo>
                  <a:pt x="12596877" y="0"/>
                </a:lnTo>
                <a:lnTo>
                  <a:pt x="12596877" y="11431666"/>
                </a:lnTo>
                <a:lnTo>
                  <a:pt x="0" y="1143166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-1028700" y="-1435399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67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-8194833">
            <a:off x="14482979" y="8370874"/>
            <a:ext cx="5020066" cy="5020066"/>
          </a:xfrm>
          <a:custGeom>
            <a:avLst/>
            <a:gdLst/>
            <a:ahLst/>
            <a:cxnLst/>
            <a:rect l="l" t="t" r="r" b="b"/>
            <a:pathLst>
              <a:path w="5020066" h="5020066">
                <a:moveTo>
                  <a:pt x="0" y="0"/>
                </a:moveTo>
                <a:lnTo>
                  <a:pt x="5020067" y="0"/>
                </a:lnTo>
                <a:lnTo>
                  <a:pt x="5020067" y="5020066"/>
                </a:lnTo>
                <a:lnTo>
                  <a:pt x="0" y="502006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67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4175592" y="5344660"/>
            <a:ext cx="9815148" cy="13014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494"/>
              </a:lnSpc>
            </a:pPr>
            <a:r>
              <a:rPr lang="en-US" sz="7659">
                <a:solidFill>
                  <a:srgbClr val="B100E8"/>
                </a:solidFill>
                <a:latin typeface="Berlin Sans FB" panose="020E0602020502020306" pitchFamily="34" charset="0"/>
              </a:rPr>
              <a:t>&amp;</a:t>
            </a:r>
            <a:r>
              <a:rPr lang="en-US" sz="7659">
                <a:solidFill>
                  <a:srgbClr val="B100E8"/>
                </a:solidFill>
                <a:latin typeface="Now Bold"/>
              </a:rPr>
              <a:t> </a:t>
            </a:r>
            <a:r>
              <a:rPr lang="en-US" sz="7659" b="1">
                <a:solidFill>
                  <a:srgbClr val="B100E8"/>
                </a:solidFill>
                <a:latin typeface="Now Bold"/>
              </a:rPr>
              <a:t>ITS APPLICATION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431684" y="4035865"/>
            <a:ext cx="11127371" cy="1308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645"/>
              </a:lnSpc>
            </a:pPr>
            <a:r>
              <a:rPr lang="en-US" sz="7658" b="1">
                <a:solidFill>
                  <a:srgbClr val="048AFF"/>
                </a:solidFill>
                <a:latin typeface="Now Bold"/>
              </a:rPr>
              <a:t>DOUBLY LINKED LIST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C83218D-6FF0-A0D0-3D72-72EBADE97106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36000"/>
          </a:blip>
          <a:stretch>
            <a:fillRect/>
          </a:stretch>
        </p:blipFill>
        <p:spPr>
          <a:xfrm>
            <a:off x="438949" y="363864"/>
            <a:ext cx="1772984" cy="188527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12438413" y="-5076387"/>
            <a:ext cx="9641780" cy="9629727"/>
          </a:xfrm>
          <a:custGeom>
            <a:avLst/>
            <a:gdLst/>
            <a:ahLst/>
            <a:cxnLst/>
            <a:rect l="l" t="t" r="r" b="b"/>
            <a:pathLst>
              <a:path w="9641780" h="9629727">
                <a:moveTo>
                  <a:pt x="0" y="0"/>
                </a:moveTo>
                <a:lnTo>
                  <a:pt x="9641780" y="0"/>
                </a:lnTo>
                <a:lnTo>
                  <a:pt x="9641780" y="9629728"/>
                </a:lnTo>
                <a:lnTo>
                  <a:pt x="0" y="96297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5789973" y="7909423"/>
            <a:ext cx="1469330" cy="1421243"/>
          </a:xfrm>
          <a:custGeom>
            <a:avLst/>
            <a:gdLst/>
            <a:ahLst/>
            <a:cxnLst/>
            <a:rect l="l" t="t" r="r" b="b"/>
            <a:pathLst>
              <a:path w="1469330" h="1421243">
                <a:moveTo>
                  <a:pt x="0" y="0"/>
                </a:moveTo>
                <a:lnTo>
                  <a:pt x="1469330" y="0"/>
                </a:lnTo>
                <a:lnTo>
                  <a:pt x="1469330" y="1421243"/>
                </a:lnTo>
                <a:lnTo>
                  <a:pt x="0" y="142124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-4327714" y="6542790"/>
            <a:ext cx="9641780" cy="9629727"/>
          </a:xfrm>
          <a:custGeom>
            <a:avLst/>
            <a:gdLst/>
            <a:ahLst/>
            <a:cxnLst/>
            <a:rect l="l" t="t" r="r" b="b"/>
            <a:pathLst>
              <a:path w="9641780" h="9629727">
                <a:moveTo>
                  <a:pt x="0" y="0"/>
                </a:moveTo>
                <a:lnTo>
                  <a:pt x="9641780" y="0"/>
                </a:lnTo>
                <a:lnTo>
                  <a:pt x="9641780" y="9629727"/>
                </a:lnTo>
                <a:lnTo>
                  <a:pt x="0" y="96297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287E6BC-897E-1A43-D57C-B814439E0054}"/>
              </a:ext>
            </a:extLst>
          </p:cNvPr>
          <p:cNvSpPr txBox="1"/>
          <p:nvPr/>
        </p:nvSpPr>
        <p:spPr>
          <a:xfrm>
            <a:off x="3902229" y="4234466"/>
            <a:ext cx="1081758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400" b="1" dirty="0">
                <a:solidFill>
                  <a:srgbClr val="048AFF"/>
                </a:solidFill>
                <a:latin typeface="Now Bold"/>
              </a:rPr>
              <a:t>INSERTION</a:t>
            </a:r>
          </a:p>
        </p:txBody>
      </p:sp>
    </p:spTree>
    <p:extLst>
      <p:ext uri="{BB962C8B-B14F-4D97-AF65-F5344CB8AC3E}">
        <p14:creationId xmlns:p14="http://schemas.microsoft.com/office/powerpoint/2010/main" val="2425293844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 29"/>
          <p:cNvSpPr/>
          <p:nvPr/>
        </p:nvSpPr>
        <p:spPr>
          <a:xfrm>
            <a:off x="-3829643" y="6244473"/>
            <a:ext cx="8403333" cy="8403333"/>
          </a:xfrm>
          <a:custGeom>
            <a:avLst/>
            <a:gdLst/>
            <a:ahLst/>
            <a:cxnLst/>
            <a:rect l="l" t="t" r="r" b="b"/>
            <a:pathLst>
              <a:path w="8403333" h="8403333">
                <a:moveTo>
                  <a:pt x="0" y="0"/>
                </a:moveTo>
                <a:lnTo>
                  <a:pt x="8403332" y="0"/>
                </a:lnTo>
                <a:lnTo>
                  <a:pt x="8403332" y="8403333"/>
                </a:lnTo>
                <a:lnTo>
                  <a:pt x="0" y="84033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0" name="Freeform 30"/>
          <p:cNvSpPr/>
          <p:nvPr/>
        </p:nvSpPr>
        <p:spPr>
          <a:xfrm>
            <a:off x="13039891" y="-5722705"/>
            <a:ext cx="11445410" cy="11445410"/>
          </a:xfrm>
          <a:custGeom>
            <a:avLst/>
            <a:gdLst/>
            <a:ahLst/>
            <a:cxnLst/>
            <a:rect l="l" t="t" r="r" b="b"/>
            <a:pathLst>
              <a:path w="11445409" h="11445409">
                <a:moveTo>
                  <a:pt x="0" y="0"/>
                </a:moveTo>
                <a:lnTo>
                  <a:pt x="11445410" y="0"/>
                </a:lnTo>
                <a:lnTo>
                  <a:pt x="11445410" y="11445410"/>
                </a:lnTo>
                <a:lnTo>
                  <a:pt x="0" y="1144541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FA15DB1-3B3D-1C1A-128A-0455BCC031C4}"/>
              </a:ext>
            </a:extLst>
          </p:cNvPr>
          <p:cNvSpPr txBox="1"/>
          <p:nvPr/>
        </p:nvSpPr>
        <p:spPr>
          <a:xfrm>
            <a:off x="5659739" y="510831"/>
            <a:ext cx="831299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800" b="1" dirty="0">
                <a:solidFill>
                  <a:srgbClr val="048AFF"/>
                </a:solidFill>
                <a:latin typeface="Now Bold"/>
              </a:rPr>
              <a:t>INSERTION</a:t>
            </a:r>
          </a:p>
        </p:txBody>
      </p:sp>
      <p:grpSp>
        <p:nvGrpSpPr>
          <p:cNvPr id="40" name="Group 3">
            <a:extLst>
              <a:ext uri="{FF2B5EF4-FFF2-40B4-BE49-F238E27FC236}">
                <a16:creationId xmlns:a16="http://schemas.microsoft.com/office/drawing/2014/main" id="{65C7A059-8EF9-0417-C193-14703D2FA06C}"/>
              </a:ext>
            </a:extLst>
          </p:cNvPr>
          <p:cNvGrpSpPr/>
          <p:nvPr/>
        </p:nvGrpSpPr>
        <p:grpSpPr>
          <a:xfrm>
            <a:off x="3164309" y="3200664"/>
            <a:ext cx="3459107" cy="1389189"/>
            <a:chOff x="-1179399" y="-42726"/>
            <a:chExt cx="1915999" cy="812800"/>
          </a:xfrm>
        </p:grpSpPr>
        <p:sp>
          <p:nvSpPr>
            <p:cNvPr id="41" name="Freeform 4">
              <a:extLst>
                <a:ext uri="{FF2B5EF4-FFF2-40B4-BE49-F238E27FC236}">
                  <a16:creationId xmlns:a16="http://schemas.microsoft.com/office/drawing/2014/main" id="{6B2E8E85-06C5-918A-FA98-9A5154A1363E}"/>
                </a:ext>
              </a:extLst>
            </p:cNvPr>
            <p:cNvSpPr/>
            <p:nvPr/>
          </p:nvSpPr>
          <p:spPr>
            <a:xfrm>
              <a:off x="-1179399" y="-42726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48AFF">
                    <a:alpha val="100000"/>
                  </a:srgbClr>
                </a:gs>
                <a:gs pos="100000">
                  <a:srgbClr val="B100E8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2" name="TextBox 5">
              <a:extLst>
                <a:ext uri="{FF2B5EF4-FFF2-40B4-BE49-F238E27FC236}">
                  <a16:creationId xmlns:a16="http://schemas.microsoft.com/office/drawing/2014/main" id="{60C104E4-DA18-BB5C-CC36-6F47AE237EEA}"/>
                </a:ext>
              </a:extLst>
            </p:cNvPr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1" tIns="50801" rIns="50801" bIns="50801" rtlCol="0" anchor="ctr"/>
            <a:lstStyle/>
            <a:p>
              <a:pPr algn="ctr">
                <a:lnSpc>
                  <a:spcPts val="3131"/>
                </a:lnSpc>
              </a:pPr>
              <a:endParaRPr dirty="0"/>
            </a:p>
          </p:txBody>
        </p:sp>
      </p:grpSp>
      <p:sp>
        <p:nvSpPr>
          <p:cNvPr id="43" name="Freeform 4">
            <a:extLst>
              <a:ext uri="{FF2B5EF4-FFF2-40B4-BE49-F238E27FC236}">
                <a16:creationId xmlns:a16="http://schemas.microsoft.com/office/drawing/2014/main" id="{C7E090DE-0036-851B-4A36-00DF9DD6441E}"/>
              </a:ext>
            </a:extLst>
          </p:cNvPr>
          <p:cNvSpPr/>
          <p:nvPr/>
        </p:nvSpPr>
        <p:spPr>
          <a:xfrm>
            <a:off x="3193054" y="7085799"/>
            <a:ext cx="1467413" cy="1389189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gradFill rotWithShape="1">
            <a:gsLst>
              <a:gs pos="0">
                <a:srgbClr val="048AFF">
                  <a:alpha val="100000"/>
                </a:srgbClr>
              </a:gs>
              <a:gs pos="100000">
                <a:srgbClr val="B100E8">
                  <a:alpha val="100000"/>
                </a:srgbClr>
              </a:gs>
            </a:gsLst>
            <a:path path="circle">
              <a:fillToRect r="100000" b="100000"/>
            </a:path>
            <a:tileRect l="-100000" t="-100000"/>
          </a:gradFill>
        </p:spPr>
        <p:txBody>
          <a:bodyPr/>
          <a:lstStyle/>
          <a:p>
            <a:endParaRPr lang="en-US" dirty="0"/>
          </a:p>
        </p:txBody>
      </p:sp>
      <p:sp>
        <p:nvSpPr>
          <p:cNvPr id="44" name="Freeform 4">
            <a:extLst>
              <a:ext uri="{FF2B5EF4-FFF2-40B4-BE49-F238E27FC236}">
                <a16:creationId xmlns:a16="http://schemas.microsoft.com/office/drawing/2014/main" id="{CF60CA3A-B3BC-69B9-38A2-23235D978568}"/>
              </a:ext>
            </a:extLst>
          </p:cNvPr>
          <p:cNvSpPr/>
          <p:nvPr/>
        </p:nvSpPr>
        <p:spPr>
          <a:xfrm>
            <a:off x="3193054" y="5143230"/>
            <a:ext cx="1467413" cy="1389189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gradFill rotWithShape="1">
            <a:gsLst>
              <a:gs pos="0">
                <a:srgbClr val="048AFF">
                  <a:alpha val="100000"/>
                </a:srgbClr>
              </a:gs>
              <a:gs pos="100000">
                <a:srgbClr val="B100E8">
                  <a:alpha val="100000"/>
                </a:srgbClr>
              </a:gs>
            </a:gsLst>
            <a:path path="circle">
              <a:fillToRect r="100000" b="100000"/>
            </a:path>
            <a:tileRect l="-100000" t="-100000"/>
          </a:gradFill>
        </p:spPr>
        <p:txBody>
          <a:bodyPr/>
          <a:lstStyle/>
          <a:p>
            <a:endParaRPr lang="en-US" dirty="0"/>
          </a:p>
        </p:txBody>
      </p:sp>
      <p:sp>
        <p:nvSpPr>
          <p:cNvPr id="24" name="TextBox 24"/>
          <p:cNvSpPr txBox="1"/>
          <p:nvPr/>
        </p:nvSpPr>
        <p:spPr>
          <a:xfrm>
            <a:off x="3379588" y="5457240"/>
            <a:ext cx="1094342" cy="792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75"/>
              </a:lnSpc>
            </a:pPr>
            <a:r>
              <a:rPr lang="en-US" sz="4586" dirty="0">
                <a:solidFill>
                  <a:schemeClr val="bg1"/>
                </a:solidFill>
                <a:latin typeface="Now Bold"/>
              </a:rPr>
              <a:t>2</a:t>
            </a:r>
          </a:p>
        </p:txBody>
      </p:sp>
      <p:sp>
        <p:nvSpPr>
          <p:cNvPr id="45" name="TextBox 24">
            <a:extLst>
              <a:ext uri="{FF2B5EF4-FFF2-40B4-BE49-F238E27FC236}">
                <a16:creationId xmlns:a16="http://schemas.microsoft.com/office/drawing/2014/main" id="{0F7AD00F-5EC3-F0A8-C543-CB2F9B05C8B4}"/>
              </a:ext>
            </a:extLst>
          </p:cNvPr>
          <p:cNvSpPr txBox="1"/>
          <p:nvPr/>
        </p:nvSpPr>
        <p:spPr>
          <a:xfrm>
            <a:off x="3350843" y="3514673"/>
            <a:ext cx="1094342" cy="792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75"/>
              </a:lnSpc>
            </a:pPr>
            <a:r>
              <a:rPr lang="en-US" sz="4586" dirty="0">
                <a:solidFill>
                  <a:schemeClr val="bg1"/>
                </a:solidFill>
                <a:latin typeface="Now Bold"/>
              </a:rPr>
              <a:t>1</a:t>
            </a:r>
          </a:p>
        </p:txBody>
      </p:sp>
      <p:sp>
        <p:nvSpPr>
          <p:cNvPr id="46" name="TextBox 24">
            <a:extLst>
              <a:ext uri="{FF2B5EF4-FFF2-40B4-BE49-F238E27FC236}">
                <a16:creationId xmlns:a16="http://schemas.microsoft.com/office/drawing/2014/main" id="{D197F171-BFDE-0E49-302B-69F816A060B8}"/>
              </a:ext>
            </a:extLst>
          </p:cNvPr>
          <p:cNvSpPr txBox="1"/>
          <p:nvPr/>
        </p:nvSpPr>
        <p:spPr>
          <a:xfrm>
            <a:off x="3378641" y="7399808"/>
            <a:ext cx="1094342" cy="792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75"/>
              </a:lnSpc>
            </a:pPr>
            <a:r>
              <a:rPr lang="en-US" sz="4586" dirty="0">
                <a:solidFill>
                  <a:schemeClr val="bg1"/>
                </a:solidFill>
                <a:latin typeface="Now Bold"/>
              </a:rPr>
              <a:t>3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0D059B3-BD57-D465-263D-1EA0A5B93A76}"/>
              </a:ext>
            </a:extLst>
          </p:cNvPr>
          <p:cNvSpPr txBox="1"/>
          <p:nvPr/>
        </p:nvSpPr>
        <p:spPr>
          <a:xfrm>
            <a:off x="5659739" y="3466403"/>
            <a:ext cx="102501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Livvic" pitchFamily="2" charset="0"/>
              </a:rPr>
              <a:t>Insertion at the Head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600FD27-D792-B359-80E6-241339E25D51}"/>
              </a:ext>
            </a:extLst>
          </p:cNvPr>
          <p:cNvSpPr txBox="1"/>
          <p:nvPr/>
        </p:nvSpPr>
        <p:spPr>
          <a:xfrm>
            <a:off x="5659741" y="5498644"/>
            <a:ext cx="102501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Livvic" pitchFamily="2" charset="0"/>
              </a:rPr>
              <a:t>Insertion at a Position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B147E46-DF52-CF45-3946-6CAA2866BB71}"/>
              </a:ext>
            </a:extLst>
          </p:cNvPr>
          <p:cNvSpPr txBox="1"/>
          <p:nvPr/>
        </p:nvSpPr>
        <p:spPr>
          <a:xfrm>
            <a:off x="5659741" y="7341811"/>
            <a:ext cx="102501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Livvic" pitchFamily="2" charset="0"/>
              </a:rPr>
              <a:t>Insertion at the End</a:t>
            </a:r>
          </a:p>
        </p:txBody>
      </p:sp>
      <p:pic>
        <p:nvPicPr>
          <p:cNvPr id="2" name="hwhw">
            <a:hlinkClick r:id="" action="ppaction://media"/>
            <a:extLst>
              <a:ext uri="{FF2B5EF4-FFF2-40B4-BE49-F238E27FC236}">
                <a16:creationId xmlns:a16="http://schemas.microsoft.com/office/drawing/2014/main" id="{DE70B468-1010-902B-70D8-9E51B3C493C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1648966" y="3960144"/>
            <a:ext cx="5280669" cy="3960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55157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>
            <a:extLst>
              <a:ext uri="{FF2B5EF4-FFF2-40B4-BE49-F238E27FC236}">
                <a16:creationId xmlns:a16="http://schemas.microsoft.com/office/drawing/2014/main" id="{B56DA480-48B8-BC33-E477-69044CDD9C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8209495" y="-8348640"/>
            <a:ext cx="1869014" cy="18566303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318CC2E9-BF47-9008-A043-8E54163A7584}"/>
              </a:ext>
            </a:extLst>
          </p:cNvPr>
          <p:cNvGrpSpPr/>
          <p:nvPr/>
        </p:nvGrpSpPr>
        <p:grpSpPr>
          <a:xfrm>
            <a:off x="7086599" y="1869017"/>
            <a:ext cx="4127927" cy="11724927"/>
            <a:chOff x="4724399" y="1246011"/>
            <a:chExt cx="2751951" cy="781661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2005364-5BDA-CEC7-C2B4-6074A9ADE4D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724399" y="6519736"/>
              <a:ext cx="2751951" cy="2542893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5249D8ED-D107-D61B-D4E3-41808A09EF7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724399" y="1246011"/>
              <a:ext cx="2743200" cy="5553800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B75CA3C-45C8-33E1-6CF9-7F961A163260}"/>
              </a:ext>
            </a:extLst>
          </p:cNvPr>
          <p:cNvSpPr txBox="1"/>
          <p:nvPr/>
        </p:nvSpPr>
        <p:spPr>
          <a:xfrm>
            <a:off x="6228717" y="126597"/>
            <a:ext cx="722779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>
                <a:solidFill>
                  <a:schemeClr val="bg1"/>
                </a:solidFill>
                <a:latin typeface="Livvic" pitchFamily="2" charset="0"/>
              </a:rPr>
              <a:t>Application of DLL</a:t>
            </a:r>
          </a:p>
          <a:p>
            <a:r>
              <a:rPr lang="en-US" sz="4800">
                <a:solidFill>
                  <a:schemeClr val="bg1"/>
                </a:solidFill>
                <a:latin typeface="Livvic" pitchFamily="2" charset="0"/>
              </a:rPr>
              <a:t>(</a:t>
            </a:r>
            <a:r>
              <a:rPr lang="en-US" sz="480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BASIC TASK LIST</a:t>
            </a:r>
            <a:r>
              <a:rPr lang="en-US" sz="4800">
                <a:solidFill>
                  <a:schemeClr val="bg1"/>
                </a:solidFill>
                <a:latin typeface="Livvic" pitchFamily="2" charset="0"/>
              </a:rPr>
              <a:t>)</a:t>
            </a:r>
          </a:p>
        </p:txBody>
      </p:sp>
      <p:pic>
        <p:nvPicPr>
          <p:cNvPr id="3" name="changw">
            <a:hlinkClick r:id="" action="ppaction://media"/>
            <a:extLst>
              <a:ext uri="{FF2B5EF4-FFF2-40B4-BE49-F238E27FC236}">
                <a16:creationId xmlns:a16="http://schemas.microsoft.com/office/drawing/2014/main" id="{328B15CB-E4F9-52C1-2C5A-4AFA2571F3A1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01"/>
                </p14:media>
              </p:ext>
            </p:extLst>
          </p:nvPr>
        </p:nvPicPr>
        <p:blipFill rotWithShape="1">
          <a:blip r:embed="rId9"/>
          <a:srcRect t="30446" b="28756"/>
          <a:stretch/>
        </p:blipFill>
        <p:spPr>
          <a:xfrm>
            <a:off x="20560020" y="3790998"/>
            <a:ext cx="6186180" cy="4486737"/>
          </a:xfrm>
          <a:prstGeom prst="rect">
            <a:avLst/>
          </a:prstGeom>
        </p:spPr>
      </p:pic>
      <p:pic>
        <p:nvPicPr>
          <p:cNvPr id="6" name="hwhw">
            <a:hlinkClick r:id="" action="ppaction://media"/>
            <a:extLst>
              <a:ext uri="{FF2B5EF4-FFF2-40B4-BE49-F238E27FC236}">
                <a16:creationId xmlns:a16="http://schemas.microsoft.com/office/drawing/2014/main" id="{83120F4E-06AC-7575-518B-1F919CF04505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2173942" y="4054115"/>
            <a:ext cx="5280669" cy="396050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CDFC95C-CB80-3901-AD99-EE9D066015CA}"/>
              </a:ext>
            </a:extLst>
          </p:cNvPr>
          <p:cNvSpPr txBox="1"/>
          <p:nvPr/>
        </p:nvSpPr>
        <p:spPr>
          <a:xfrm>
            <a:off x="11315561" y="2853786"/>
            <a:ext cx="68845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solidFill>
                  <a:srgbClr val="62239D"/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Simulation</a:t>
            </a:r>
          </a:p>
        </p:txBody>
      </p:sp>
    </p:spTree>
    <p:extLst>
      <p:ext uri="{BB962C8B-B14F-4D97-AF65-F5344CB8AC3E}">
        <p14:creationId xmlns:p14="http://schemas.microsoft.com/office/powerpoint/2010/main" val="2369165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6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4466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26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0FB330D6-65DC-4942-B21C-96C3F14B6A74}"/>
              </a:ext>
            </a:extLst>
          </p:cNvPr>
          <p:cNvGrpSpPr/>
          <p:nvPr/>
        </p:nvGrpSpPr>
        <p:grpSpPr>
          <a:xfrm>
            <a:off x="-704337" y="-6379544"/>
            <a:ext cx="24281030" cy="69000312"/>
            <a:chOff x="-469558" y="-4253029"/>
            <a:chExt cx="16187353" cy="46000208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2C81031A-CCFB-50D6-7DB9-4074BE60959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469558" y="26789536"/>
              <a:ext cx="16187351" cy="14957643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5249D8ED-D107-D61B-D4E3-41808A09EF7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-469557" y="-4253029"/>
              <a:ext cx="16187352" cy="32772428"/>
            </a:xfrm>
            <a:prstGeom prst="rect">
              <a:avLst/>
            </a:prstGeom>
          </p:spPr>
        </p:pic>
      </p:grpSp>
      <p:pic>
        <p:nvPicPr>
          <p:cNvPr id="4" name="middle">
            <a:hlinkClick r:id="" action="ppaction://media"/>
            <a:extLst>
              <a:ext uri="{FF2B5EF4-FFF2-40B4-BE49-F238E27FC236}">
                <a16:creationId xmlns:a16="http://schemas.microsoft.com/office/drawing/2014/main" id="{E8A2E0F3-D697-EAC0-069A-806F19BE466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9263298" y="15005508"/>
            <a:ext cx="8518050" cy="6388538"/>
          </a:xfrm>
          <a:prstGeom prst="rect">
            <a:avLst/>
          </a:prstGeom>
        </p:spPr>
      </p:pic>
      <p:pic>
        <p:nvPicPr>
          <p:cNvPr id="5" name="changw">
            <a:hlinkClick r:id="" action="ppaction://media"/>
            <a:extLst>
              <a:ext uri="{FF2B5EF4-FFF2-40B4-BE49-F238E27FC236}">
                <a16:creationId xmlns:a16="http://schemas.microsoft.com/office/drawing/2014/main" id="{1B837F71-5D53-D94D-2881-AB33897C1D06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>
                  <p14:trim st="301"/>
                </p14:media>
              </p:ext>
            </p:extLst>
          </p:nvPr>
        </p:nvPicPr>
        <p:blipFill rotWithShape="1">
          <a:blip r:embed="rId9"/>
          <a:srcRect t="30446" b="28756"/>
          <a:stretch/>
        </p:blipFill>
        <p:spPr>
          <a:xfrm>
            <a:off x="10273020" y="3915690"/>
            <a:ext cx="6186180" cy="4486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1216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300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446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3F620CDD-C51F-3DF4-C9EB-7DE54616FE52}"/>
              </a:ext>
            </a:extLst>
          </p:cNvPr>
          <p:cNvGrpSpPr/>
          <p:nvPr/>
        </p:nvGrpSpPr>
        <p:grpSpPr>
          <a:xfrm>
            <a:off x="1" y="-11055867"/>
            <a:ext cx="17052326" cy="48598689"/>
            <a:chOff x="0" y="-7370578"/>
            <a:chExt cx="11368217" cy="32399126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8F5370D2-52B0-1126-8B56-A0E68E2ED15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0" y="14523943"/>
              <a:ext cx="11368217" cy="10504605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5249D8ED-D107-D61B-D4E3-41808A09EF7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0" y="-7370578"/>
              <a:ext cx="11368216" cy="23015750"/>
            </a:xfrm>
            <a:prstGeom prst="rect">
              <a:avLst/>
            </a:prstGeom>
          </p:spPr>
        </p:pic>
      </p:grpSp>
      <p:pic>
        <p:nvPicPr>
          <p:cNvPr id="4" name="middle">
            <a:hlinkClick r:id="" action="ppaction://media"/>
            <a:extLst>
              <a:ext uri="{FF2B5EF4-FFF2-40B4-BE49-F238E27FC236}">
                <a16:creationId xmlns:a16="http://schemas.microsoft.com/office/drawing/2014/main" id="{E364D145-1D98-0520-73E2-2B1927E7F39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0605840" y="1949232"/>
            <a:ext cx="7682160" cy="5761620"/>
          </a:xfrm>
          <a:prstGeom prst="rect">
            <a:avLst/>
          </a:prstGeom>
        </p:spPr>
      </p:pic>
      <p:pic>
        <p:nvPicPr>
          <p:cNvPr id="5" name="end">
            <a:hlinkClick r:id="" action="ppaction://media"/>
            <a:extLst>
              <a:ext uri="{FF2B5EF4-FFF2-40B4-BE49-F238E27FC236}">
                <a16:creationId xmlns:a16="http://schemas.microsoft.com/office/drawing/2014/main" id="{6B760580-0B53-4281-CF4D-5F3F1C5A86CE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23935796" y="3284234"/>
            <a:ext cx="4958045" cy="3718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28888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300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48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5CBDA95F-8809-DD95-3B09-B24D39B9635F}"/>
              </a:ext>
            </a:extLst>
          </p:cNvPr>
          <p:cNvGrpSpPr/>
          <p:nvPr/>
        </p:nvGrpSpPr>
        <p:grpSpPr>
          <a:xfrm>
            <a:off x="-65076" y="-24089465"/>
            <a:ext cx="19536033" cy="55694607"/>
            <a:chOff x="0" y="-16083004"/>
            <a:chExt cx="13024022" cy="37129738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BFCE2D15-F06A-8D62-92EB-17F0E7E17E6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9012111"/>
              <a:ext cx="13024022" cy="12034623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5249D8ED-D107-D61B-D4E3-41808A09EF7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-16083004"/>
              <a:ext cx="13024022" cy="26368045"/>
            </a:xfrm>
            <a:prstGeom prst="rect">
              <a:avLst/>
            </a:prstGeom>
          </p:spPr>
        </p:pic>
      </p:grp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C040B810-15DA-9256-1D09-24ACE946FFD6}"/>
                  </a:ext>
                </a:extLst>
              </p14:cNvPr>
              <p14:cNvContentPartPr/>
              <p14:nvPr/>
            </p14:nvContentPartPr>
            <p14:xfrm>
              <a:off x="-1209033" y="1440455"/>
              <a:ext cx="540" cy="540"/>
            </p14:xfrm>
          </p:contentPart>
        </mc:Choice>
        <mc:Fallback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C040B810-15DA-9256-1D09-24ACE946FFD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-1236033" y="1413455"/>
                <a:ext cx="54000" cy="5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C878CBAA-1BC5-9320-1A73-E73F9F0D061E}"/>
                  </a:ext>
                </a:extLst>
              </p14:cNvPr>
              <p14:cNvContentPartPr/>
              <p14:nvPr/>
            </p14:nvContentPartPr>
            <p14:xfrm>
              <a:off x="6314670" y="4214655"/>
              <a:ext cx="1177740" cy="540"/>
            </p14:xfrm>
          </p:contentPart>
        </mc:Choice>
        <mc:Fallback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C878CBAA-1BC5-9320-1A73-E73F9F0D061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308549" y="4205475"/>
                <a:ext cx="1189982" cy="189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7FA27011-567E-962C-3848-DAD1B11E41C0}"/>
                  </a:ext>
                </a:extLst>
              </p14:cNvPr>
              <p14:cNvContentPartPr/>
              <p14:nvPr/>
            </p14:nvContentPartPr>
            <p14:xfrm>
              <a:off x="4993830" y="4150935"/>
              <a:ext cx="1406700" cy="110160"/>
            </p14:xfrm>
          </p:contentPart>
        </mc:Choice>
        <mc:Fallback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7FA27011-567E-962C-3848-DAD1B11E41C0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987712" y="4144815"/>
                <a:ext cx="1418935" cy="12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7ABE4EA7-1CB0-6010-57C3-0500A322B33C}"/>
                  </a:ext>
                </a:extLst>
              </p14:cNvPr>
              <p14:cNvContentPartPr/>
              <p14:nvPr/>
            </p14:nvContentPartPr>
            <p14:xfrm>
              <a:off x="4914450" y="4213575"/>
              <a:ext cx="727380" cy="33480"/>
            </p14:xfrm>
          </p:contentPart>
        </mc:Choice>
        <mc:Fallback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7ABE4EA7-1CB0-6010-57C3-0500A322B33C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908328" y="4207455"/>
                <a:ext cx="739623" cy="4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B2AE87A9-C2DF-E404-37AF-995935D2F587}"/>
                  </a:ext>
                </a:extLst>
              </p14:cNvPr>
              <p14:cNvContentPartPr/>
              <p14:nvPr/>
            </p14:nvContentPartPr>
            <p14:xfrm>
              <a:off x="6411330" y="4136355"/>
              <a:ext cx="2644380" cy="235440"/>
            </p14:xfrm>
          </p:contentPart>
        </mc:Choice>
        <mc:Fallback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B2AE87A9-C2DF-E404-37AF-995935D2F587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405210" y="4130235"/>
                <a:ext cx="2656621" cy="24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481E55D4-2483-AD00-F0F3-406A594DA050}"/>
                  </a:ext>
                </a:extLst>
              </p14:cNvPr>
              <p14:cNvContentPartPr/>
              <p14:nvPr/>
            </p14:nvContentPartPr>
            <p14:xfrm>
              <a:off x="4316130" y="4200075"/>
              <a:ext cx="720360" cy="84780"/>
            </p14:xfrm>
          </p:contentPart>
        </mc:Choice>
        <mc:Fallback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481E55D4-2483-AD00-F0F3-406A594DA050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310010" y="4193994"/>
                <a:ext cx="732600" cy="969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54A283AE-427A-4596-FF19-0CE1EF0FAC75}"/>
                  </a:ext>
                </a:extLst>
              </p14:cNvPr>
              <p14:cNvContentPartPr/>
              <p14:nvPr/>
            </p14:nvContentPartPr>
            <p14:xfrm>
              <a:off x="3821490" y="4169835"/>
              <a:ext cx="1004400" cy="89100"/>
            </p14:xfrm>
          </p:contentPart>
        </mc:Choice>
        <mc:Fallback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54A283AE-427A-4596-FF19-0CE1EF0FAC75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815370" y="4163703"/>
                <a:ext cx="1016640" cy="1013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D7DDD7CA-1677-7155-835E-3AEAB4847F42}"/>
                  </a:ext>
                </a:extLst>
              </p14:cNvPr>
              <p14:cNvContentPartPr/>
              <p14:nvPr/>
            </p14:nvContentPartPr>
            <p14:xfrm>
              <a:off x="2489310" y="4139595"/>
              <a:ext cx="1396980" cy="166320"/>
            </p14:xfrm>
          </p:contentPart>
        </mc:Choice>
        <mc:Fallback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D7DDD7CA-1677-7155-835E-3AEAB4847F42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483191" y="4133475"/>
                <a:ext cx="1409218" cy="17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F9979D48-1E1B-761C-DDE1-FD2E7E7382F8}"/>
                  </a:ext>
                </a:extLst>
              </p14:cNvPr>
              <p14:cNvContentPartPr/>
              <p14:nvPr/>
            </p14:nvContentPartPr>
            <p14:xfrm>
              <a:off x="1041570" y="4154175"/>
              <a:ext cx="498420" cy="146880"/>
            </p14:xfrm>
          </p:contentPart>
        </mc:Choice>
        <mc:Fallback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F9979D48-1E1B-761C-DDE1-FD2E7E7382F8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035448" y="4148055"/>
                <a:ext cx="510664" cy="15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01AB8347-758A-9DDA-2949-72A93148CC44}"/>
                  </a:ext>
                </a:extLst>
              </p14:cNvPr>
              <p14:cNvContentPartPr/>
              <p14:nvPr/>
            </p14:nvContentPartPr>
            <p14:xfrm>
              <a:off x="1669050" y="4157415"/>
              <a:ext cx="172800" cy="171180"/>
            </p14:xfrm>
          </p:contentPart>
        </mc:Choice>
        <mc:Fallback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01AB8347-758A-9DDA-2949-72A93148CC44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662930" y="4151289"/>
                <a:ext cx="185040" cy="1834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E5288191-9FC0-558B-C733-2A6AA0371513}"/>
                  </a:ext>
                </a:extLst>
              </p14:cNvPr>
              <p14:cNvContentPartPr/>
              <p14:nvPr/>
            </p14:nvContentPartPr>
            <p14:xfrm>
              <a:off x="8674470" y="4073175"/>
              <a:ext cx="8937000" cy="498960"/>
            </p14:xfrm>
          </p:contentPart>
        </mc:Choice>
        <mc:Fallback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E5288191-9FC0-558B-C733-2A6AA0371513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8668350" y="4067059"/>
                <a:ext cx="8949240" cy="51119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83C33E55-2A4D-A208-616B-611DA622AEC2}"/>
                  </a:ext>
                </a:extLst>
              </p14:cNvPr>
              <p14:cNvContentPartPr/>
              <p14:nvPr/>
            </p14:nvContentPartPr>
            <p14:xfrm>
              <a:off x="170550" y="1614015"/>
              <a:ext cx="540" cy="540"/>
            </p14:xfrm>
          </p:contentPart>
        </mc:Choice>
        <mc:Fallback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83C33E55-2A4D-A208-616B-611DA622AEC2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61370" y="1604835"/>
                <a:ext cx="18900" cy="18900"/>
              </a:xfrm>
              <a:prstGeom prst="rect">
                <a:avLst/>
              </a:prstGeom>
            </p:spPr>
          </p:pic>
        </mc:Fallback>
      </mc:AlternateContent>
      <p:grpSp>
        <p:nvGrpSpPr>
          <p:cNvPr id="65" name="Group 64">
            <a:extLst>
              <a:ext uri="{FF2B5EF4-FFF2-40B4-BE49-F238E27FC236}">
                <a16:creationId xmlns:a16="http://schemas.microsoft.com/office/drawing/2014/main" id="{5F52B171-A661-A2ED-82C9-1F5BAB97E71A}"/>
              </a:ext>
            </a:extLst>
          </p:cNvPr>
          <p:cNvGrpSpPr/>
          <p:nvPr/>
        </p:nvGrpSpPr>
        <p:grpSpPr>
          <a:xfrm>
            <a:off x="-243630" y="4082895"/>
            <a:ext cx="2929500" cy="203040"/>
            <a:chOff x="-162420" y="2721930"/>
            <a:chExt cx="1953000" cy="135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C0117C08-ECCF-B1C6-45D1-ABA466BF1A2C}"/>
                    </a:ext>
                  </a:extLst>
                </p14:cNvPr>
                <p14:cNvContentPartPr/>
                <p14:nvPr/>
              </p14:nvContentPartPr>
              <p14:xfrm>
                <a:off x="1636140" y="2773410"/>
                <a:ext cx="154440" cy="8316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C0117C08-ECCF-B1C6-45D1-ABA466BF1A2C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632057" y="2769324"/>
                  <a:ext cx="162606" cy="9133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5F645AD9-9DCD-B75B-4269-2724BCA9DD6C}"/>
                    </a:ext>
                  </a:extLst>
                </p14:cNvPr>
                <p14:cNvContentPartPr/>
                <p14:nvPr/>
              </p14:nvContentPartPr>
              <p14:xfrm>
                <a:off x="1647300" y="2759730"/>
                <a:ext cx="92160" cy="9180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5F645AD9-9DCD-B75B-4269-2724BCA9DD6C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643220" y="2755645"/>
                  <a:ext cx="100320" cy="9997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8973D40A-5A6F-4C69-E852-D6E1D5BC5657}"/>
                    </a:ext>
                  </a:extLst>
                </p14:cNvPr>
                <p14:cNvContentPartPr/>
                <p14:nvPr/>
              </p14:nvContentPartPr>
              <p14:xfrm>
                <a:off x="1626060" y="2780970"/>
                <a:ext cx="25200" cy="4248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8973D40A-5A6F-4C69-E852-D6E1D5BC5657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621980" y="2776890"/>
                  <a:ext cx="33360" cy="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D0DD2969-9819-61C7-9920-865F4BA20EEF}"/>
                    </a:ext>
                  </a:extLst>
                </p14:cNvPr>
                <p14:cNvContentPartPr/>
                <p14:nvPr/>
              </p14:nvContentPartPr>
              <p14:xfrm>
                <a:off x="1117740" y="2799330"/>
                <a:ext cx="415800" cy="4032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D0DD2969-9819-61C7-9920-865F4BA20EEF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113659" y="2795250"/>
                  <a:ext cx="423962" cy="4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E9236E25-B75C-C4F3-35CF-A4745F623617}"/>
                    </a:ext>
                  </a:extLst>
                </p14:cNvPr>
                <p14:cNvContentPartPr/>
                <p14:nvPr/>
              </p14:nvContentPartPr>
              <p14:xfrm>
                <a:off x="1104420" y="2809770"/>
                <a:ext cx="360" cy="36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E9236E25-B75C-C4F3-35CF-A4745F623617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098300" y="2803650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5D36FEC4-6F09-37BF-AC45-686E59894C01}"/>
                    </a:ext>
                  </a:extLst>
                </p14:cNvPr>
                <p14:cNvContentPartPr/>
                <p14:nvPr/>
              </p14:nvContentPartPr>
              <p14:xfrm>
                <a:off x="1266420" y="2779170"/>
                <a:ext cx="249120" cy="3528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5D36FEC4-6F09-37BF-AC45-686E59894C01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262332" y="2775090"/>
                  <a:ext cx="257296" cy="4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D8A3D158-F691-5BBB-AFCB-CF7A815CDA7A}"/>
                    </a:ext>
                  </a:extLst>
                </p14:cNvPr>
                <p14:cNvContentPartPr/>
                <p14:nvPr/>
              </p14:nvContentPartPr>
              <p14:xfrm>
                <a:off x="-162420" y="2721930"/>
                <a:ext cx="1182960" cy="13536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D8A3D158-F691-5BBB-AFCB-CF7A815CDA7A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-166500" y="2717850"/>
                  <a:ext cx="1191120" cy="143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81F236F3-A4D4-B534-2315-6108220432A4}"/>
              </a:ext>
            </a:extLst>
          </p:cNvPr>
          <p:cNvGrpSpPr/>
          <p:nvPr/>
        </p:nvGrpSpPr>
        <p:grpSpPr>
          <a:xfrm>
            <a:off x="11303370" y="3446775"/>
            <a:ext cx="8501760" cy="868320"/>
            <a:chOff x="7535580" y="2297850"/>
            <a:chExt cx="5667840" cy="578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FB76C45E-AF10-4695-1476-48DF81CD16D8}"/>
                    </a:ext>
                  </a:extLst>
                </p14:cNvPr>
                <p14:cNvContentPartPr/>
                <p14:nvPr/>
              </p14:nvContentPartPr>
              <p14:xfrm>
                <a:off x="9366900" y="2664690"/>
                <a:ext cx="3836520" cy="20448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FB76C45E-AF10-4695-1476-48DF81CD16D8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9362820" y="2660610"/>
                  <a:ext cx="3844680" cy="21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C1C9B3D7-802C-91FB-EB42-0CE2E2C05FB7}"/>
                    </a:ext>
                  </a:extLst>
                </p14:cNvPr>
                <p14:cNvContentPartPr/>
                <p14:nvPr/>
              </p14:nvContentPartPr>
              <p14:xfrm>
                <a:off x="7535580" y="2297850"/>
                <a:ext cx="5419440" cy="57888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C1C9B3D7-802C-91FB-EB42-0CE2E2C05FB7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7531500" y="2293770"/>
                  <a:ext cx="5427600" cy="58704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4" name="end">
            <a:hlinkClick r:id="" action="ppaction://media"/>
            <a:extLst>
              <a:ext uri="{FF2B5EF4-FFF2-40B4-BE49-F238E27FC236}">
                <a16:creationId xmlns:a16="http://schemas.microsoft.com/office/drawing/2014/main" id="{D02207E4-81C5-B820-62F5-028D13E2379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7"/>
          <a:stretch>
            <a:fillRect/>
          </a:stretch>
        </p:blipFill>
        <p:spPr>
          <a:xfrm>
            <a:off x="10650437" y="2785273"/>
            <a:ext cx="6279003" cy="4709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62460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5CBDA95F-8809-DD95-3B09-B24D39B9635F}"/>
              </a:ext>
            </a:extLst>
          </p:cNvPr>
          <p:cNvGrpSpPr/>
          <p:nvPr/>
        </p:nvGrpSpPr>
        <p:grpSpPr>
          <a:xfrm>
            <a:off x="1" y="-43573794"/>
            <a:ext cx="21306326" cy="57545214"/>
            <a:chOff x="0" y="-16083004"/>
            <a:chExt cx="13024022" cy="37129738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BFCE2D15-F06A-8D62-92EB-17F0E7E17E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9012111"/>
              <a:ext cx="13024022" cy="12034623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5249D8ED-D107-D61B-D4E3-41808A09EF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-16083004"/>
              <a:ext cx="13024022" cy="26368045"/>
            </a:xfrm>
            <a:prstGeom prst="rect">
              <a:avLst/>
            </a:prstGeom>
          </p:spPr>
        </p:pic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82615FD8-0997-C070-8704-0E37FB635F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21719" y="-367810"/>
            <a:ext cx="13488206" cy="11022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47980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5CBDA95F-8809-DD95-3B09-B24D39B9635F}"/>
              </a:ext>
            </a:extLst>
          </p:cNvPr>
          <p:cNvGrpSpPr/>
          <p:nvPr/>
        </p:nvGrpSpPr>
        <p:grpSpPr>
          <a:xfrm>
            <a:off x="0" y="-28554776"/>
            <a:ext cx="12307329" cy="39675855"/>
            <a:chOff x="0" y="-16083004"/>
            <a:chExt cx="13024022" cy="37129738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BFCE2D15-F06A-8D62-92EB-17F0E7E17E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9012111"/>
              <a:ext cx="13024022" cy="12034623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5249D8ED-D107-D61B-D4E3-41808A09EF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-16083004"/>
              <a:ext cx="13024022" cy="26368045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DB1A5E1E-5D36-E60A-FE18-59DC7EDAD75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81" t="866" r="7889"/>
          <a:stretch/>
        </p:blipFill>
        <p:spPr>
          <a:xfrm>
            <a:off x="9144000" y="1299688"/>
            <a:ext cx="8590824" cy="768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02035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2223819">
            <a:off x="-4572963" y="4006074"/>
            <a:ext cx="9665112" cy="8771089"/>
          </a:xfrm>
          <a:custGeom>
            <a:avLst/>
            <a:gdLst/>
            <a:ahLst/>
            <a:cxnLst/>
            <a:rect l="l" t="t" r="r" b="b"/>
            <a:pathLst>
              <a:path w="9665112" h="8771089">
                <a:moveTo>
                  <a:pt x="0" y="0"/>
                </a:moveTo>
                <a:lnTo>
                  <a:pt x="9665112" y="0"/>
                </a:lnTo>
                <a:lnTo>
                  <a:pt x="9665112" y="8771089"/>
                </a:lnTo>
                <a:lnTo>
                  <a:pt x="0" y="877108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5132358" y="7708556"/>
            <a:ext cx="1769644" cy="1711728"/>
          </a:xfrm>
          <a:custGeom>
            <a:avLst/>
            <a:gdLst/>
            <a:ahLst/>
            <a:cxnLst/>
            <a:rect l="l" t="t" r="r" b="b"/>
            <a:pathLst>
              <a:path w="1769644" h="1711728">
                <a:moveTo>
                  <a:pt x="0" y="0"/>
                </a:moveTo>
                <a:lnTo>
                  <a:pt x="1769644" y="0"/>
                </a:lnTo>
                <a:lnTo>
                  <a:pt x="1769644" y="1711729"/>
                </a:lnTo>
                <a:lnTo>
                  <a:pt x="0" y="17117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0" name="Group 10"/>
          <p:cNvGrpSpPr/>
          <p:nvPr/>
        </p:nvGrpSpPr>
        <p:grpSpPr>
          <a:xfrm>
            <a:off x="16017180" y="-1431186"/>
            <a:ext cx="3656258" cy="3656258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48AFF">
                    <a:alpha val="100000"/>
                  </a:srgbClr>
                </a:gs>
                <a:gs pos="100000">
                  <a:srgbClr val="B100E8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31"/>
                </a:lnSpc>
              </a:pPr>
              <a:endParaRPr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39852C3D-9603-8A48-6587-8B6442E6784C}"/>
              </a:ext>
            </a:extLst>
          </p:cNvPr>
          <p:cNvSpPr txBox="1"/>
          <p:nvPr/>
        </p:nvSpPr>
        <p:spPr>
          <a:xfrm>
            <a:off x="4114800" y="5981700"/>
            <a:ext cx="9474742" cy="10391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7981"/>
              </a:lnSpc>
              <a:spcBef>
                <a:spcPct val="0"/>
              </a:spcBef>
            </a:pPr>
            <a:r>
              <a:rPr lang="en-US" sz="8800">
                <a:solidFill>
                  <a:srgbClr val="048AFF"/>
                </a:solidFill>
                <a:latin typeface="Amasis MT Pro Black" panose="02040A04050005020304" pitchFamily="18" charset="0"/>
              </a:rPr>
              <a:t>Deletion</a:t>
            </a:r>
          </a:p>
        </p:txBody>
      </p:sp>
    </p:spTree>
    <p:extLst>
      <p:ext uri="{BB962C8B-B14F-4D97-AF65-F5344CB8AC3E}">
        <p14:creationId xmlns:p14="http://schemas.microsoft.com/office/powerpoint/2010/main" val="12562420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3567097">
            <a:off x="14624984" y="-2635166"/>
            <a:ext cx="5268632" cy="5150088"/>
          </a:xfrm>
          <a:custGeom>
            <a:avLst/>
            <a:gdLst/>
            <a:ahLst/>
            <a:cxnLst/>
            <a:rect l="l" t="t" r="r" b="b"/>
            <a:pathLst>
              <a:path w="5268632" h="5150088">
                <a:moveTo>
                  <a:pt x="0" y="0"/>
                </a:moveTo>
                <a:lnTo>
                  <a:pt x="5268632" y="0"/>
                </a:lnTo>
                <a:lnTo>
                  <a:pt x="5268632" y="5150088"/>
                </a:lnTo>
                <a:lnTo>
                  <a:pt x="0" y="51500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2264858" y="3247659"/>
            <a:ext cx="3757153" cy="4863421"/>
            <a:chOff x="0" y="0"/>
            <a:chExt cx="758135" cy="128090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758135" cy="1280901"/>
            </a:xfrm>
            <a:custGeom>
              <a:avLst/>
              <a:gdLst/>
              <a:ahLst/>
              <a:cxnLst/>
              <a:rect l="l" t="t" r="r" b="b"/>
              <a:pathLst>
                <a:path w="758135" h="1280901">
                  <a:moveTo>
                    <a:pt x="43032" y="0"/>
                  </a:moveTo>
                  <a:lnTo>
                    <a:pt x="715103" y="0"/>
                  </a:lnTo>
                  <a:cubicBezTo>
                    <a:pt x="738869" y="0"/>
                    <a:pt x="758135" y="19266"/>
                    <a:pt x="758135" y="43032"/>
                  </a:cubicBezTo>
                  <a:lnTo>
                    <a:pt x="758135" y="1237869"/>
                  </a:lnTo>
                  <a:cubicBezTo>
                    <a:pt x="758135" y="1249281"/>
                    <a:pt x="753602" y="1260227"/>
                    <a:pt x="745532" y="1268297"/>
                  </a:cubicBezTo>
                  <a:cubicBezTo>
                    <a:pt x="737461" y="1276367"/>
                    <a:pt x="726516" y="1280901"/>
                    <a:pt x="715103" y="1280901"/>
                  </a:cubicBezTo>
                  <a:lnTo>
                    <a:pt x="43032" y="1280901"/>
                  </a:lnTo>
                  <a:cubicBezTo>
                    <a:pt x="31619" y="1280901"/>
                    <a:pt x="20674" y="1276367"/>
                    <a:pt x="12604" y="1268297"/>
                  </a:cubicBezTo>
                  <a:cubicBezTo>
                    <a:pt x="4534" y="1260227"/>
                    <a:pt x="0" y="1249281"/>
                    <a:pt x="0" y="1237869"/>
                  </a:cubicBezTo>
                  <a:lnTo>
                    <a:pt x="0" y="43032"/>
                  </a:lnTo>
                  <a:cubicBezTo>
                    <a:pt x="0" y="31619"/>
                    <a:pt x="4534" y="20674"/>
                    <a:pt x="12604" y="12604"/>
                  </a:cubicBezTo>
                  <a:cubicBezTo>
                    <a:pt x="20674" y="4534"/>
                    <a:pt x="31619" y="0"/>
                    <a:pt x="43032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48AFF">
                    <a:alpha val="100000"/>
                  </a:srgbClr>
                </a:gs>
                <a:gs pos="100000">
                  <a:srgbClr val="B100E8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31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 rot="3567097">
            <a:off x="-967133" y="7873757"/>
            <a:ext cx="5268632" cy="5150088"/>
          </a:xfrm>
          <a:custGeom>
            <a:avLst/>
            <a:gdLst/>
            <a:ahLst/>
            <a:cxnLst/>
            <a:rect l="l" t="t" r="r" b="b"/>
            <a:pathLst>
              <a:path w="5268632" h="5150088">
                <a:moveTo>
                  <a:pt x="0" y="0"/>
                </a:moveTo>
                <a:lnTo>
                  <a:pt x="5268632" y="0"/>
                </a:lnTo>
                <a:lnTo>
                  <a:pt x="5268632" y="5150088"/>
                </a:lnTo>
                <a:lnTo>
                  <a:pt x="0" y="51500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4227996" y="2041496"/>
            <a:ext cx="9474742" cy="9453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7981"/>
              </a:lnSpc>
              <a:spcBef>
                <a:spcPct val="0"/>
              </a:spcBef>
            </a:pPr>
            <a:r>
              <a:rPr lang="en-US" sz="5741">
                <a:solidFill>
                  <a:srgbClr val="048AFF"/>
                </a:solidFill>
                <a:latin typeface="Amasis MT Pro Black" panose="02040A04050005020304" pitchFamily="18" charset="0"/>
              </a:rPr>
              <a:t>Deletion</a:t>
            </a:r>
          </a:p>
        </p:txBody>
      </p:sp>
      <p:sp>
        <p:nvSpPr>
          <p:cNvPr id="14" name="Freeform 14"/>
          <p:cNvSpPr/>
          <p:nvPr/>
        </p:nvSpPr>
        <p:spPr>
          <a:xfrm>
            <a:off x="15789970" y="7837057"/>
            <a:ext cx="1469330" cy="1421243"/>
          </a:xfrm>
          <a:custGeom>
            <a:avLst/>
            <a:gdLst/>
            <a:ahLst/>
            <a:cxnLst/>
            <a:rect l="l" t="t" r="r" b="b"/>
            <a:pathLst>
              <a:path w="1469330" h="1421243">
                <a:moveTo>
                  <a:pt x="0" y="0"/>
                </a:moveTo>
                <a:lnTo>
                  <a:pt x="1469330" y="0"/>
                </a:lnTo>
                <a:lnTo>
                  <a:pt x="1469330" y="1421243"/>
                </a:lnTo>
                <a:lnTo>
                  <a:pt x="0" y="142124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4" name="Freeform 34"/>
          <p:cNvSpPr/>
          <p:nvPr/>
        </p:nvSpPr>
        <p:spPr>
          <a:xfrm rot="3567097">
            <a:off x="-1385063" y="-3257626"/>
            <a:ext cx="5268632" cy="5150088"/>
          </a:xfrm>
          <a:custGeom>
            <a:avLst/>
            <a:gdLst/>
            <a:ahLst/>
            <a:cxnLst/>
            <a:rect l="l" t="t" r="r" b="b"/>
            <a:pathLst>
              <a:path w="5268632" h="5150088">
                <a:moveTo>
                  <a:pt x="0" y="0"/>
                </a:moveTo>
                <a:lnTo>
                  <a:pt x="5268632" y="0"/>
                </a:lnTo>
                <a:lnTo>
                  <a:pt x="5268632" y="5150088"/>
                </a:lnTo>
                <a:lnTo>
                  <a:pt x="0" y="51500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5" name="Group 4">
            <a:extLst>
              <a:ext uri="{FF2B5EF4-FFF2-40B4-BE49-F238E27FC236}">
                <a16:creationId xmlns:a16="http://schemas.microsoft.com/office/drawing/2014/main" id="{06B7B477-4AF6-10B6-D7C0-485403EAB764}"/>
              </a:ext>
            </a:extLst>
          </p:cNvPr>
          <p:cNvGrpSpPr/>
          <p:nvPr/>
        </p:nvGrpSpPr>
        <p:grpSpPr>
          <a:xfrm>
            <a:off x="6736968" y="3210263"/>
            <a:ext cx="4632705" cy="4863421"/>
            <a:chOff x="0" y="0"/>
            <a:chExt cx="758135" cy="1280901"/>
          </a:xfrm>
        </p:grpSpPr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id="{70D951DE-D7B8-A9B0-1E3B-17E403CF1F99}"/>
                </a:ext>
              </a:extLst>
            </p:cNvPr>
            <p:cNvSpPr/>
            <p:nvPr/>
          </p:nvSpPr>
          <p:spPr>
            <a:xfrm>
              <a:off x="0" y="0"/>
              <a:ext cx="758135" cy="1280901"/>
            </a:xfrm>
            <a:custGeom>
              <a:avLst/>
              <a:gdLst/>
              <a:ahLst/>
              <a:cxnLst/>
              <a:rect l="l" t="t" r="r" b="b"/>
              <a:pathLst>
                <a:path w="758135" h="1280901">
                  <a:moveTo>
                    <a:pt x="43032" y="0"/>
                  </a:moveTo>
                  <a:lnTo>
                    <a:pt x="715103" y="0"/>
                  </a:lnTo>
                  <a:cubicBezTo>
                    <a:pt x="738869" y="0"/>
                    <a:pt x="758135" y="19266"/>
                    <a:pt x="758135" y="43032"/>
                  </a:cubicBezTo>
                  <a:lnTo>
                    <a:pt x="758135" y="1237869"/>
                  </a:lnTo>
                  <a:cubicBezTo>
                    <a:pt x="758135" y="1249281"/>
                    <a:pt x="753602" y="1260227"/>
                    <a:pt x="745532" y="1268297"/>
                  </a:cubicBezTo>
                  <a:cubicBezTo>
                    <a:pt x="737461" y="1276367"/>
                    <a:pt x="726516" y="1280901"/>
                    <a:pt x="715103" y="1280901"/>
                  </a:cubicBezTo>
                  <a:lnTo>
                    <a:pt x="43032" y="1280901"/>
                  </a:lnTo>
                  <a:cubicBezTo>
                    <a:pt x="31619" y="1280901"/>
                    <a:pt x="20674" y="1276367"/>
                    <a:pt x="12604" y="1268297"/>
                  </a:cubicBezTo>
                  <a:cubicBezTo>
                    <a:pt x="4534" y="1260227"/>
                    <a:pt x="0" y="1249281"/>
                    <a:pt x="0" y="1237869"/>
                  </a:cubicBezTo>
                  <a:lnTo>
                    <a:pt x="0" y="43032"/>
                  </a:lnTo>
                  <a:cubicBezTo>
                    <a:pt x="0" y="31619"/>
                    <a:pt x="4534" y="20674"/>
                    <a:pt x="12604" y="12604"/>
                  </a:cubicBezTo>
                  <a:cubicBezTo>
                    <a:pt x="20674" y="4534"/>
                    <a:pt x="31619" y="0"/>
                    <a:pt x="43032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48AFF">
                    <a:alpha val="100000"/>
                  </a:srgbClr>
                </a:gs>
                <a:gs pos="100000">
                  <a:srgbClr val="B100E8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TextBox 6">
              <a:extLst>
                <a:ext uri="{FF2B5EF4-FFF2-40B4-BE49-F238E27FC236}">
                  <a16:creationId xmlns:a16="http://schemas.microsoft.com/office/drawing/2014/main" id="{5475C18C-4645-ACEC-5405-9EF9FA4FE4B8}"/>
                </a:ext>
              </a:extLst>
            </p:cNvPr>
            <p:cNvSpPr txBox="1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31"/>
                </a:lnSpc>
              </a:pPr>
              <a:endParaRPr/>
            </a:p>
          </p:txBody>
        </p:sp>
      </p:grpSp>
      <p:grpSp>
        <p:nvGrpSpPr>
          <p:cNvPr id="38" name="Group 4">
            <a:extLst>
              <a:ext uri="{FF2B5EF4-FFF2-40B4-BE49-F238E27FC236}">
                <a16:creationId xmlns:a16="http://schemas.microsoft.com/office/drawing/2014/main" id="{700D72D2-25BE-F6E3-B73A-F703BC891A17}"/>
              </a:ext>
            </a:extLst>
          </p:cNvPr>
          <p:cNvGrpSpPr/>
          <p:nvPr/>
        </p:nvGrpSpPr>
        <p:grpSpPr>
          <a:xfrm>
            <a:off x="11976635" y="3245498"/>
            <a:ext cx="3757153" cy="4863421"/>
            <a:chOff x="0" y="0"/>
            <a:chExt cx="758135" cy="1280901"/>
          </a:xfrm>
        </p:grpSpPr>
        <p:sp>
          <p:nvSpPr>
            <p:cNvPr id="39" name="Freeform 5">
              <a:extLst>
                <a:ext uri="{FF2B5EF4-FFF2-40B4-BE49-F238E27FC236}">
                  <a16:creationId xmlns:a16="http://schemas.microsoft.com/office/drawing/2014/main" id="{FCA8A6D6-3042-EA12-93E8-F2BC8A90FC1E}"/>
                </a:ext>
              </a:extLst>
            </p:cNvPr>
            <p:cNvSpPr/>
            <p:nvPr/>
          </p:nvSpPr>
          <p:spPr>
            <a:xfrm>
              <a:off x="0" y="0"/>
              <a:ext cx="758135" cy="1280901"/>
            </a:xfrm>
            <a:custGeom>
              <a:avLst/>
              <a:gdLst/>
              <a:ahLst/>
              <a:cxnLst/>
              <a:rect l="l" t="t" r="r" b="b"/>
              <a:pathLst>
                <a:path w="758135" h="1280901">
                  <a:moveTo>
                    <a:pt x="43032" y="0"/>
                  </a:moveTo>
                  <a:lnTo>
                    <a:pt x="715103" y="0"/>
                  </a:lnTo>
                  <a:cubicBezTo>
                    <a:pt x="738869" y="0"/>
                    <a:pt x="758135" y="19266"/>
                    <a:pt x="758135" y="43032"/>
                  </a:cubicBezTo>
                  <a:lnTo>
                    <a:pt x="758135" y="1237869"/>
                  </a:lnTo>
                  <a:cubicBezTo>
                    <a:pt x="758135" y="1249281"/>
                    <a:pt x="753602" y="1260227"/>
                    <a:pt x="745532" y="1268297"/>
                  </a:cubicBezTo>
                  <a:cubicBezTo>
                    <a:pt x="737461" y="1276367"/>
                    <a:pt x="726516" y="1280901"/>
                    <a:pt x="715103" y="1280901"/>
                  </a:cubicBezTo>
                  <a:lnTo>
                    <a:pt x="43032" y="1280901"/>
                  </a:lnTo>
                  <a:cubicBezTo>
                    <a:pt x="31619" y="1280901"/>
                    <a:pt x="20674" y="1276367"/>
                    <a:pt x="12604" y="1268297"/>
                  </a:cubicBezTo>
                  <a:cubicBezTo>
                    <a:pt x="4534" y="1260227"/>
                    <a:pt x="0" y="1249281"/>
                    <a:pt x="0" y="1237869"/>
                  </a:cubicBezTo>
                  <a:lnTo>
                    <a:pt x="0" y="43032"/>
                  </a:lnTo>
                  <a:cubicBezTo>
                    <a:pt x="0" y="31619"/>
                    <a:pt x="4534" y="20674"/>
                    <a:pt x="12604" y="12604"/>
                  </a:cubicBezTo>
                  <a:cubicBezTo>
                    <a:pt x="20674" y="4534"/>
                    <a:pt x="31619" y="0"/>
                    <a:pt x="43032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48AFF">
                    <a:alpha val="100000"/>
                  </a:srgbClr>
                </a:gs>
                <a:gs pos="100000">
                  <a:srgbClr val="B100E8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TextBox 6">
              <a:extLst>
                <a:ext uri="{FF2B5EF4-FFF2-40B4-BE49-F238E27FC236}">
                  <a16:creationId xmlns:a16="http://schemas.microsoft.com/office/drawing/2014/main" id="{CA64E11B-6B4D-91DF-08AE-D7F900B788C6}"/>
                </a:ext>
              </a:extLst>
            </p:cNvPr>
            <p:cNvSpPr txBox="1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31"/>
                </a:lnSpc>
              </a:pPr>
              <a:endParaRPr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2E734258-35DF-964B-CAB3-F581A64621B3}"/>
              </a:ext>
            </a:extLst>
          </p:cNvPr>
          <p:cNvSpPr txBox="1"/>
          <p:nvPr/>
        </p:nvSpPr>
        <p:spPr>
          <a:xfrm>
            <a:off x="2510663" y="5028379"/>
            <a:ext cx="38669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>
                <a:solidFill>
                  <a:schemeClr val="bg1"/>
                </a:solidFill>
                <a:latin typeface="Jumble" panose="02000503000000020004" pitchFamily="2" charset="0"/>
              </a:rPr>
              <a:t>First node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AB474FF-76CB-9742-5AF8-51285FE55D22}"/>
              </a:ext>
            </a:extLst>
          </p:cNvPr>
          <p:cNvSpPr txBox="1"/>
          <p:nvPr/>
        </p:nvSpPr>
        <p:spPr>
          <a:xfrm>
            <a:off x="6799360" y="4961985"/>
            <a:ext cx="447823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>
                <a:solidFill>
                  <a:schemeClr val="bg1"/>
                </a:solidFill>
                <a:latin typeface="Jumble" panose="020F0502020204030204" pitchFamily="2" charset="0"/>
              </a:rPr>
              <a:t>Intermediate  </a:t>
            </a:r>
          </a:p>
          <a:p>
            <a:r>
              <a:rPr lang="en-US" sz="4800">
                <a:solidFill>
                  <a:schemeClr val="bg1"/>
                </a:solidFill>
                <a:latin typeface="Jumble" panose="020F0502020204030204" pitchFamily="2" charset="0"/>
              </a:rPr>
              <a:t>           node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94952C5-4077-77E9-BE60-FBDCDA5BE043}"/>
              </a:ext>
            </a:extLst>
          </p:cNvPr>
          <p:cNvSpPr txBox="1"/>
          <p:nvPr/>
        </p:nvSpPr>
        <p:spPr>
          <a:xfrm>
            <a:off x="12059660" y="4915818"/>
            <a:ext cx="30668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>
                <a:solidFill>
                  <a:schemeClr val="bg1"/>
                </a:solidFill>
                <a:latin typeface="Jumble" panose="02000503000000020004" pitchFamily="2" charset="0"/>
              </a:rPr>
              <a:t>Last node</a:t>
            </a:r>
          </a:p>
        </p:txBody>
      </p:sp>
    </p:spTree>
    <p:extLst>
      <p:ext uri="{BB962C8B-B14F-4D97-AF65-F5344CB8AC3E}">
        <p14:creationId xmlns:p14="http://schemas.microsoft.com/office/powerpoint/2010/main" val="289851576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15"/>
          <p:cNvSpPr/>
          <p:nvPr/>
        </p:nvSpPr>
        <p:spPr>
          <a:xfrm>
            <a:off x="16748761" y="8366761"/>
            <a:ext cx="1238705" cy="922136"/>
          </a:xfrm>
          <a:custGeom>
            <a:avLst/>
            <a:gdLst/>
            <a:ahLst/>
            <a:cxnLst/>
            <a:rect l="l" t="t" r="r" b="b"/>
            <a:pathLst>
              <a:path w="1469330" h="1421243">
                <a:moveTo>
                  <a:pt x="0" y="0"/>
                </a:moveTo>
                <a:lnTo>
                  <a:pt x="1469331" y="0"/>
                </a:lnTo>
                <a:lnTo>
                  <a:pt x="1469331" y="1421243"/>
                </a:lnTo>
                <a:lnTo>
                  <a:pt x="0" y="14212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1800"/>
          </a:p>
        </p:txBody>
      </p:sp>
      <p:sp>
        <p:nvSpPr>
          <p:cNvPr id="16" name="TextBox 16"/>
          <p:cNvSpPr txBox="1"/>
          <p:nvPr/>
        </p:nvSpPr>
        <p:spPr>
          <a:xfrm>
            <a:off x="5563916" y="595896"/>
            <a:ext cx="7160168" cy="9771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82"/>
              </a:lnSpc>
              <a:spcBef>
                <a:spcPct val="0"/>
              </a:spcBef>
            </a:pPr>
            <a:r>
              <a:rPr lang="en-US" sz="5400">
                <a:solidFill>
                  <a:srgbClr val="048AFF"/>
                </a:solidFill>
                <a:latin typeface="Now Bold"/>
              </a:rPr>
              <a:t>Presented to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3056870" y="7261595"/>
            <a:ext cx="3387458" cy="4112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4"/>
              </a:lnSpc>
            </a:pPr>
            <a:endParaRPr lang="en-US" sz="2297">
              <a:solidFill>
                <a:srgbClr val="FFFFFF"/>
              </a:solidFill>
              <a:latin typeface="DM Sans Bold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6838410" y="8456954"/>
            <a:ext cx="4626390" cy="8302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54"/>
              </a:lnSpc>
            </a:pPr>
            <a:r>
              <a:rPr lang="en-US" sz="2400" b="1">
                <a:solidFill>
                  <a:srgbClr val="FFFFFF"/>
                </a:solidFill>
                <a:latin typeface="Now Bold" panose="020B0604020202020204"/>
              </a:rPr>
              <a:t>MD. Hasan Al Banna</a:t>
            </a:r>
          </a:p>
          <a:p>
            <a:pPr algn="ctr">
              <a:lnSpc>
                <a:spcPts val="3354"/>
              </a:lnSpc>
            </a:pPr>
            <a:r>
              <a:rPr lang="en-US" sz="2000">
                <a:solidFill>
                  <a:srgbClr val="FFFFFF"/>
                </a:solidFill>
                <a:latin typeface="Now Bold" panose="020B0604020202020204"/>
              </a:rPr>
              <a:t>Lecturer </a:t>
            </a:r>
          </a:p>
        </p:txBody>
      </p:sp>
      <p:sp>
        <p:nvSpPr>
          <p:cNvPr id="23" name="Freeform 23"/>
          <p:cNvSpPr/>
          <p:nvPr/>
        </p:nvSpPr>
        <p:spPr>
          <a:xfrm>
            <a:off x="-2036782" y="8156976"/>
            <a:ext cx="5257109" cy="5250537"/>
          </a:xfrm>
          <a:custGeom>
            <a:avLst/>
            <a:gdLst/>
            <a:ahLst/>
            <a:cxnLst/>
            <a:rect l="l" t="t" r="r" b="b"/>
            <a:pathLst>
              <a:path w="5257108" h="5250537">
                <a:moveTo>
                  <a:pt x="0" y="0"/>
                </a:moveTo>
                <a:lnTo>
                  <a:pt x="5257108" y="0"/>
                </a:lnTo>
                <a:lnTo>
                  <a:pt x="5257108" y="5250536"/>
                </a:lnTo>
                <a:lnTo>
                  <a:pt x="0" y="525053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 sz="1800"/>
          </a:p>
        </p:txBody>
      </p:sp>
      <p:sp>
        <p:nvSpPr>
          <p:cNvPr id="24" name="Freeform 24"/>
          <p:cNvSpPr/>
          <p:nvPr/>
        </p:nvSpPr>
        <p:spPr>
          <a:xfrm>
            <a:off x="15431024" y="-2171348"/>
            <a:ext cx="5257109" cy="5250537"/>
          </a:xfrm>
          <a:custGeom>
            <a:avLst/>
            <a:gdLst/>
            <a:ahLst/>
            <a:cxnLst/>
            <a:rect l="l" t="t" r="r" b="b"/>
            <a:pathLst>
              <a:path w="5257108" h="5250537">
                <a:moveTo>
                  <a:pt x="0" y="0"/>
                </a:moveTo>
                <a:lnTo>
                  <a:pt x="5257108" y="0"/>
                </a:lnTo>
                <a:lnTo>
                  <a:pt x="5257108" y="5250537"/>
                </a:lnTo>
                <a:lnTo>
                  <a:pt x="0" y="525053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 sz="1800"/>
          </a:p>
        </p:txBody>
      </p:sp>
      <p:sp>
        <p:nvSpPr>
          <p:cNvPr id="25" name="Freeform 25"/>
          <p:cNvSpPr/>
          <p:nvPr/>
        </p:nvSpPr>
        <p:spPr>
          <a:xfrm>
            <a:off x="-1028700" y="-143540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67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1800"/>
          </a:p>
        </p:txBody>
      </p:sp>
      <p:pic>
        <p:nvPicPr>
          <p:cNvPr id="2" name="Picture 1" descr="A person in a suit and tie&#10;&#10;Description automatically generated">
            <a:extLst>
              <a:ext uri="{FF2B5EF4-FFF2-40B4-BE49-F238E27FC236}">
                <a16:creationId xmlns:a16="http://schemas.microsoft.com/office/drawing/2014/main" id="{04792433-E9C1-BA7B-BD72-AB780C4FBF8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75120" y="1907005"/>
            <a:ext cx="4937760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8296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-19334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2223819">
            <a:off x="-4572963" y="4006074"/>
            <a:ext cx="9665112" cy="8771089"/>
          </a:xfrm>
          <a:custGeom>
            <a:avLst/>
            <a:gdLst/>
            <a:ahLst/>
            <a:cxnLst/>
            <a:rect l="l" t="t" r="r" b="b"/>
            <a:pathLst>
              <a:path w="9665112" h="8771089">
                <a:moveTo>
                  <a:pt x="0" y="0"/>
                </a:moveTo>
                <a:lnTo>
                  <a:pt x="9665112" y="0"/>
                </a:lnTo>
                <a:lnTo>
                  <a:pt x="9665112" y="8771089"/>
                </a:lnTo>
                <a:lnTo>
                  <a:pt x="0" y="877108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5132358" y="7708556"/>
            <a:ext cx="1769644" cy="1711728"/>
          </a:xfrm>
          <a:custGeom>
            <a:avLst/>
            <a:gdLst/>
            <a:ahLst/>
            <a:cxnLst/>
            <a:rect l="l" t="t" r="r" b="b"/>
            <a:pathLst>
              <a:path w="1769644" h="1711728">
                <a:moveTo>
                  <a:pt x="0" y="0"/>
                </a:moveTo>
                <a:lnTo>
                  <a:pt x="1769644" y="0"/>
                </a:lnTo>
                <a:lnTo>
                  <a:pt x="1769644" y="1711729"/>
                </a:lnTo>
                <a:lnTo>
                  <a:pt x="0" y="17117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0" name="Group 10"/>
          <p:cNvGrpSpPr/>
          <p:nvPr/>
        </p:nvGrpSpPr>
        <p:grpSpPr>
          <a:xfrm>
            <a:off x="19541397" y="-424293"/>
            <a:ext cx="4014466" cy="4323089"/>
            <a:chOff x="-155831" y="66675"/>
            <a:chExt cx="892431" cy="961039"/>
          </a:xfrm>
        </p:grpSpPr>
        <p:sp>
          <p:nvSpPr>
            <p:cNvPr id="11" name="Freeform 11"/>
            <p:cNvSpPr/>
            <p:nvPr/>
          </p:nvSpPr>
          <p:spPr>
            <a:xfrm>
              <a:off x="-155831" y="214914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48AFF">
                    <a:alpha val="100000"/>
                  </a:srgbClr>
                </a:gs>
                <a:gs pos="100000">
                  <a:srgbClr val="B100E8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31"/>
                </a:lnSpc>
              </a:pPr>
              <a:endParaRPr/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6E66B67B-8878-529B-4F48-25EF1D2A4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34" y="1072547"/>
            <a:ext cx="18421066" cy="1152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D6A6090-2A5F-1A7A-FFF8-EB7F8CA90DBA}"/>
              </a:ext>
            </a:extLst>
          </p:cNvPr>
          <p:cNvSpPr txBox="1"/>
          <p:nvPr/>
        </p:nvSpPr>
        <p:spPr>
          <a:xfrm>
            <a:off x="3733800" y="1333500"/>
            <a:ext cx="10820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>
                <a:latin typeface="Amasis MT Pro Black" panose="02040A04050005020304" pitchFamily="18" charset="0"/>
              </a:rPr>
              <a:t>Deletion at first node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0857217-D152-B83A-F87D-5C43BE8BB912}"/>
              </a:ext>
            </a:extLst>
          </p:cNvPr>
          <p:cNvSpPr/>
          <p:nvPr/>
        </p:nvSpPr>
        <p:spPr>
          <a:xfrm>
            <a:off x="5267395" y="4092339"/>
            <a:ext cx="2733605" cy="115252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B53776F0-C096-38F0-979E-979D570AA75A}"/>
              </a:ext>
            </a:extLst>
          </p:cNvPr>
          <p:cNvSpPr/>
          <p:nvPr/>
        </p:nvSpPr>
        <p:spPr>
          <a:xfrm>
            <a:off x="6029467" y="4107053"/>
            <a:ext cx="1371600" cy="1152525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9AE2C71-8C48-B104-4D11-FC80C098349C}"/>
              </a:ext>
            </a:extLst>
          </p:cNvPr>
          <p:cNvSpPr/>
          <p:nvPr/>
        </p:nvSpPr>
        <p:spPr>
          <a:xfrm>
            <a:off x="14173763" y="4092339"/>
            <a:ext cx="2733605" cy="115252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3E4E6DB2-B10E-D888-92BC-C8A26CB12DD7}"/>
              </a:ext>
            </a:extLst>
          </p:cNvPr>
          <p:cNvSpPr/>
          <p:nvPr/>
        </p:nvSpPr>
        <p:spPr>
          <a:xfrm>
            <a:off x="14926168" y="4092339"/>
            <a:ext cx="1371600" cy="1152525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DE34EE3-B70D-F956-BE1B-AF05C0C071BB}"/>
              </a:ext>
            </a:extLst>
          </p:cNvPr>
          <p:cNvSpPr/>
          <p:nvPr/>
        </p:nvSpPr>
        <p:spPr>
          <a:xfrm>
            <a:off x="9783279" y="4092339"/>
            <a:ext cx="2733605" cy="115252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358149C5-91F4-AE0D-07A7-C55C0618F2DA}"/>
              </a:ext>
            </a:extLst>
          </p:cNvPr>
          <p:cNvSpPr/>
          <p:nvPr/>
        </p:nvSpPr>
        <p:spPr>
          <a:xfrm>
            <a:off x="10535684" y="4092339"/>
            <a:ext cx="1371600" cy="1152525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Arrow: U-Turn 56">
            <a:extLst>
              <a:ext uri="{FF2B5EF4-FFF2-40B4-BE49-F238E27FC236}">
                <a16:creationId xmlns:a16="http://schemas.microsoft.com/office/drawing/2014/main" id="{709903F9-0A0B-0E6A-EB38-F956E94AF387}"/>
              </a:ext>
            </a:extLst>
          </p:cNvPr>
          <p:cNvSpPr/>
          <p:nvPr/>
        </p:nvSpPr>
        <p:spPr>
          <a:xfrm>
            <a:off x="7525337" y="3390900"/>
            <a:ext cx="2838613" cy="701439"/>
          </a:xfrm>
          <a:prstGeom prst="utur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8" name="Arrow: U-Turn 57">
            <a:extLst>
              <a:ext uri="{FF2B5EF4-FFF2-40B4-BE49-F238E27FC236}">
                <a16:creationId xmlns:a16="http://schemas.microsoft.com/office/drawing/2014/main" id="{6001624F-41C2-DE3F-D57C-23771148AD4D}"/>
              </a:ext>
            </a:extLst>
          </p:cNvPr>
          <p:cNvSpPr/>
          <p:nvPr/>
        </p:nvSpPr>
        <p:spPr>
          <a:xfrm>
            <a:off x="12041409" y="3367990"/>
            <a:ext cx="2838613" cy="701439"/>
          </a:xfrm>
          <a:prstGeom prst="utur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9" name="Arrow: U-Turn 58">
            <a:extLst>
              <a:ext uri="{FF2B5EF4-FFF2-40B4-BE49-F238E27FC236}">
                <a16:creationId xmlns:a16="http://schemas.microsoft.com/office/drawing/2014/main" id="{20044926-CECA-624C-65A2-DE1C9D80B263}"/>
              </a:ext>
            </a:extLst>
          </p:cNvPr>
          <p:cNvSpPr/>
          <p:nvPr/>
        </p:nvSpPr>
        <p:spPr>
          <a:xfrm rot="10800000">
            <a:off x="7513647" y="5332111"/>
            <a:ext cx="2838613" cy="614192"/>
          </a:xfrm>
          <a:prstGeom prst="utur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0" name="Arrow: U-Turn 59">
            <a:extLst>
              <a:ext uri="{FF2B5EF4-FFF2-40B4-BE49-F238E27FC236}">
                <a16:creationId xmlns:a16="http://schemas.microsoft.com/office/drawing/2014/main" id="{17F2BBE1-8EB4-720D-F3FB-F879E546D609}"/>
              </a:ext>
            </a:extLst>
          </p:cNvPr>
          <p:cNvSpPr/>
          <p:nvPr/>
        </p:nvSpPr>
        <p:spPr>
          <a:xfrm rot="10800000">
            <a:off x="12002704" y="5244864"/>
            <a:ext cx="2838613" cy="614192"/>
          </a:xfrm>
          <a:prstGeom prst="utur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D66F3889-89C1-78E4-5892-54C772EE423C}"/>
              </a:ext>
            </a:extLst>
          </p:cNvPr>
          <p:cNvSpPr txBox="1"/>
          <p:nvPr/>
        </p:nvSpPr>
        <p:spPr>
          <a:xfrm>
            <a:off x="16242563" y="4466299"/>
            <a:ext cx="9258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chemeClr val="bg1"/>
                </a:solidFill>
              </a:rPr>
              <a:t>NULL</a:t>
            </a:r>
            <a:endParaRPr 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0DBE5B3-7100-9444-E4E9-390D91C5E308}"/>
              </a:ext>
            </a:extLst>
          </p:cNvPr>
          <p:cNvSpPr txBox="1"/>
          <p:nvPr/>
        </p:nvSpPr>
        <p:spPr>
          <a:xfrm>
            <a:off x="5302069" y="4468546"/>
            <a:ext cx="9258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chemeClr val="bg1"/>
                </a:solidFill>
              </a:rPr>
              <a:t>NULL</a:t>
            </a:r>
            <a:endParaRPr lang="en-US"/>
          </a:p>
        </p:txBody>
      </p:sp>
      <p:sp>
        <p:nvSpPr>
          <p:cNvPr id="1024" name="TextBox 1023">
            <a:extLst>
              <a:ext uri="{FF2B5EF4-FFF2-40B4-BE49-F238E27FC236}">
                <a16:creationId xmlns:a16="http://schemas.microsoft.com/office/drawing/2014/main" id="{21F3B660-8655-654C-E6A0-37701F52FEDC}"/>
              </a:ext>
            </a:extLst>
          </p:cNvPr>
          <p:cNvSpPr txBox="1"/>
          <p:nvPr/>
        </p:nvSpPr>
        <p:spPr>
          <a:xfrm>
            <a:off x="5951547" y="2632498"/>
            <a:ext cx="3124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>
                <a:solidFill>
                  <a:schemeClr val="bg1"/>
                </a:solidFill>
              </a:rPr>
              <a:t>HEAD</a:t>
            </a:r>
          </a:p>
        </p:txBody>
      </p:sp>
      <p:sp>
        <p:nvSpPr>
          <p:cNvPr id="1025" name="Arrow: Down 1024">
            <a:extLst>
              <a:ext uri="{FF2B5EF4-FFF2-40B4-BE49-F238E27FC236}">
                <a16:creationId xmlns:a16="http://schemas.microsoft.com/office/drawing/2014/main" id="{5050345B-9021-CF4D-5D7F-1B02389612E1}"/>
              </a:ext>
            </a:extLst>
          </p:cNvPr>
          <p:cNvSpPr/>
          <p:nvPr/>
        </p:nvSpPr>
        <p:spPr>
          <a:xfrm>
            <a:off x="6308722" y="3330856"/>
            <a:ext cx="386833" cy="619714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5DF5A3-20F0-6681-00F8-426AE1A8BF91}"/>
              </a:ext>
            </a:extLst>
          </p:cNvPr>
          <p:cNvSpPr txBox="1"/>
          <p:nvPr/>
        </p:nvSpPr>
        <p:spPr>
          <a:xfrm>
            <a:off x="5898067" y="6454228"/>
            <a:ext cx="29638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>
                <a:solidFill>
                  <a:schemeClr val="bg1"/>
                </a:solidFill>
              </a:rPr>
              <a:t>TEMP</a:t>
            </a:r>
          </a:p>
        </p:txBody>
      </p:sp>
      <p:sp>
        <p:nvSpPr>
          <p:cNvPr id="5" name="Arrow: Up 4">
            <a:extLst>
              <a:ext uri="{FF2B5EF4-FFF2-40B4-BE49-F238E27FC236}">
                <a16:creationId xmlns:a16="http://schemas.microsoft.com/office/drawing/2014/main" id="{32FEFFA5-E401-B840-80D9-BDD67DCD9EF1}"/>
              </a:ext>
            </a:extLst>
          </p:cNvPr>
          <p:cNvSpPr/>
          <p:nvPr/>
        </p:nvSpPr>
        <p:spPr>
          <a:xfrm>
            <a:off x="6227875" y="5514666"/>
            <a:ext cx="274263" cy="939562"/>
          </a:xfrm>
          <a:prstGeom prst="upArrow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09CEE8-C7F6-C6CC-87F1-EB375717AC80}"/>
              </a:ext>
            </a:extLst>
          </p:cNvPr>
          <p:cNvSpPr txBox="1"/>
          <p:nvPr/>
        </p:nvSpPr>
        <p:spPr>
          <a:xfrm>
            <a:off x="10496669" y="2634123"/>
            <a:ext cx="3124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>
                <a:solidFill>
                  <a:schemeClr val="bg1"/>
                </a:solidFill>
              </a:rPr>
              <a:t>HEAD</a:t>
            </a:r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614CA513-450D-882C-F76A-44FC67EA2D51}"/>
              </a:ext>
            </a:extLst>
          </p:cNvPr>
          <p:cNvSpPr/>
          <p:nvPr/>
        </p:nvSpPr>
        <p:spPr>
          <a:xfrm>
            <a:off x="10853844" y="3332481"/>
            <a:ext cx="386833" cy="619714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83C370-4069-04E4-8626-C17DC1C59A03}"/>
              </a:ext>
            </a:extLst>
          </p:cNvPr>
          <p:cNvSpPr txBox="1"/>
          <p:nvPr/>
        </p:nvSpPr>
        <p:spPr>
          <a:xfrm>
            <a:off x="7370049" y="4477984"/>
            <a:ext cx="2362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chemeClr val="bg1"/>
                </a:solidFill>
              </a:rPr>
              <a:t>Next</a:t>
            </a:r>
            <a:endParaRPr lang="en-US" sz="20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C7F6052-A352-BB31-75FA-23075F3F6471}"/>
              </a:ext>
            </a:extLst>
          </p:cNvPr>
          <p:cNvSpPr txBox="1"/>
          <p:nvPr/>
        </p:nvSpPr>
        <p:spPr>
          <a:xfrm>
            <a:off x="11936963" y="4477984"/>
            <a:ext cx="2362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chemeClr val="bg1"/>
                </a:solidFill>
              </a:rPr>
              <a:t>Next</a:t>
            </a:r>
            <a:endParaRPr lang="en-US" sz="20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CD5F6CB-4AFC-D75D-5E10-D7701C8A16BB}"/>
              </a:ext>
            </a:extLst>
          </p:cNvPr>
          <p:cNvSpPr txBox="1"/>
          <p:nvPr/>
        </p:nvSpPr>
        <p:spPr>
          <a:xfrm>
            <a:off x="9824417" y="4486494"/>
            <a:ext cx="17696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chemeClr val="bg1"/>
                </a:solidFill>
              </a:rPr>
              <a:t>Prev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65144E9-8DBD-5541-1C7C-7AF5C18A95E8}"/>
              </a:ext>
            </a:extLst>
          </p:cNvPr>
          <p:cNvSpPr txBox="1"/>
          <p:nvPr/>
        </p:nvSpPr>
        <p:spPr>
          <a:xfrm>
            <a:off x="14159417" y="4477984"/>
            <a:ext cx="17696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chemeClr val="bg1"/>
                </a:solidFill>
              </a:rPr>
              <a:t>Prev</a:t>
            </a:r>
          </a:p>
        </p:txBody>
      </p:sp>
      <p:sp>
        <p:nvSpPr>
          <p:cNvPr id="18" name="Arrow: Bent 17">
            <a:extLst>
              <a:ext uri="{FF2B5EF4-FFF2-40B4-BE49-F238E27FC236}">
                <a16:creationId xmlns:a16="http://schemas.microsoft.com/office/drawing/2014/main" id="{417E70C6-249A-6377-350E-29CA9329D38C}"/>
              </a:ext>
            </a:extLst>
          </p:cNvPr>
          <p:cNvSpPr/>
          <p:nvPr/>
        </p:nvSpPr>
        <p:spPr>
          <a:xfrm rot="10800000">
            <a:off x="9578552" y="5303652"/>
            <a:ext cx="800324" cy="2016596"/>
          </a:xfrm>
          <a:prstGeom prst="ben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D804316-26E4-1A39-1CD6-4BBCC4DAEB86}"/>
              </a:ext>
            </a:extLst>
          </p:cNvPr>
          <p:cNvSpPr txBox="1"/>
          <p:nvPr/>
        </p:nvSpPr>
        <p:spPr>
          <a:xfrm>
            <a:off x="8458063" y="6817187"/>
            <a:ext cx="15621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>
                <a:solidFill>
                  <a:schemeClr val="bg1"/>
                </a:solidFill>
              </a:rPr>
              <a:t>NULL</a:t>
            </a:r>
          </a:p>
        </p:txBody>
      </p:sp>
    </p:spTree>
    <p:extLst>
      <p:ext uri="{BB962C8B-B14F-4D97-AF65-F5344CB8AC3E}">
        <p14:creationId xmlns:p14="http://schemas.microsoft.com/office/powerpoint/2010/main" val="219417302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0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0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57" grpId="0" animBg="1"/>
      <p:bldP spid="59" grpId="0" animBg="1"/>
      <p:bldP spid="62" grpId="0"/>
      <p:bldP spid="1024" grpId="0"/>
      <p:bldP spid="1025" grpId="0" animBg="1"/>
      <p:bldP spid="4" grpId="0"/>
      <p:bldP spid="5" grpId="0" animBg="1"/>
      <p:bldP spid="6" grpId="0"/>
      <p:bldP spid="8" grpId="0" animBg="1"/>
      <p:bldP spid="9" grpId="0"/>
      <p:bldP spid="14" grpId="0"/>
      <p:bldP spid="18" grpId="0" animBg="1"/>
      <p:bldP spid="1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-19334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2223819">
            <a:off x="-4572963" y="4006074"/>
            <a:ext cx="9665112" cy="8771089"/>
          </a:xfrm>
          <a:custGeom>
            <a:avLst/>
            <a:gdLst/>
            <a:ahLst/>
            <a:cxnLst/>
            <a:rect l="l" t="t" r="r" b="b"/>
            <a:pathLst>
              <a:path w="9665112" h="8771089">
                <a:moveTo>
                  <a:pt x="0" y="0"/>
                </a:moveTo>
                <a:lnTo>
                  <a:pt x="9665112" y="0"/>
                </a:lnTo>
                <a:lnTo>
                  <a:pt x="9665112" y="8771089"/>
                </a:lnTo>
                <a:lnTo>
                  <a:pt x="0" y="877108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5132358" y="7708556"/>
            <a:ext cx="1769644" cy="1711728"/>
          </a:xfrm>
          <a:custGeom>
            <a:avLst/>
            <a:gdLst/>
            <a:ahLst/>
            <a:cxnLst/>
            <a:rect l="l" t="t" r="r" b="b"/>
            <a:pathLst>
              <a:path w="1769644" h="1711728">
                <a:moveTo>
                  <a:pt x="0" y="0"/>
                </a:moveTo>
                <a:lnTo>
                  <a:pt x="1769644" y="0"/>
                </a:lnTo>
                <a:lnTo>
                  <a:pt x="1769644" y="1711729"/>
                </a:lnTo>
                <a:lnTo>
                  <a:pt x="0" y="17117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0" name="Group 10"/>
          <p:cNvGrpSpPr/>
          <p:nvPr/>
        </p:nvGrpSpPr>
        <p:grpSpPr>
          <a:xfrm>
            <a:off x="19541397" y="-424293"/>
            <a:ext cx="4014466" cy="4323089"/>
            <a:chOff x="-155831" y="66675"/>
            <a:chExt cx="892431" cy="961039"/>
          </a:xfrm>
        </p:grpSpPr>
        <p:sp>
          <p:nvSpPr>
            <p:cNvPr id="11" name="Freeform 11"/>
            <p:cNvSpPr/>
            <p:nvPr/>
          </p:nvSpPr>
          <p:spPr>
            <a:xfrm>
              <a:off x="-155831" y="214914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48AFF">
                    <a:alpha val="100000"/>
                  </a:srgbClr>
                </a:gs>
                <a:gs pos="100000">
                  <a:srgbClr val="B100E8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31"/>
                </a:lnSpc>
              </a:pPr>
              <a:endParaRPr/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6E66B67B-8878-529B-4F48-25EF1D2A4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34" y="1072547"/>
            <a:ext cx="18421066" cy="1152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D6A6090-2A5F-1A7A-FFF8-EB7F8CA90DBA}"/>
              </a:ext>
            </a:extLst>
          </p:cNvPr>
          <p:cNvSpPr txBox="1"/>
          <p:nvPr/>
        </p:nvSpPr>
        <p:spPr>
          <a:xfrm>
            <a:off x="3733800" y="1333500"/>
            <a:ext cx="10820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>
                <a:latin typeface="Amasis MT Pro Black" panose="02040A04050005020304" pitchFamily="18" charset="0"/>
              </a:rPr>
              <a:t>Deletion at last node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0857217-D152-B83A-F87D-5C43BE8BB912}"/>
              </a:ext>
            </a:extLst>
          </p:cNvPr>
          <p:cNvSpPr/>
          <p:nvPr/>
        </p:nvSpPr>
        <p:spPr>
          <a:xfrm>
            <a:off x="5267395" y="4092339"/>
            <a:ext cx="2733605" cy="115252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B53776F0-C096-38F0-979E-979D570AA75A}"/>
              </a:ext>
            </a:extLst>
          </p:cNvPr>
          <p:cNvSpPr/>
          <p:nvPr/>
        </p:nvSpPr>
        <p:spPr>
          <a:xfrm>
            <a:off x="6029467" y="4107053"/>
            <a:ext cx="1371600" cy="1152525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9AE2C71-8C48-B104-4D11-FC80C098349C}"/>
              </a:ext>
            </a:extLst>
          </p:cNvPr>
          <p:cNvSpPr/>
          <p:nvPr/>
        </p:nvSpPr>
        <p:spPr>
          <a:xfrm>
            <a:off x="14173763" y="4092339"/>
            <a:ext cx="2733605" cy="115252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3E4E6DB2-B10E-D888-92BC-C8A26CB12DD7}"/>
              </a:ext>
            </a:extLst>
          </p:cNvPr>
          <p:cNvSpPr/>
          <p:nvPr/>
        </p:nvSpPr>
        <p:spPr>
          <a:xfrm>
            <a:off x="14926168" y="4092339"/>
            <a:ext cx="1371600" cy="1152525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DE34EE3-B70D-F956-BE1B-AF05C0C071BB}"/>
              </a:ext>
            </a:extLst>
          </p:cNvPr>
          <p:cNvSpPr/>
          <p:nvPr/>
        </p:nvSpPr>
        <p:spPr>
          <a:xfrm>
            <a:off x="9783279" y="4092339"/>
            <a:ext cx="2733605" cy="115252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358149C5-91F4-AE0D-07A7-C55C0618F2DA}"/>
              </a:ext>
            </a:extLst>
          </p:cNvPr>
          <p:cNvSpPr/>
          <p:nvPr/>
        </p:nvSpPr>
        <p:spPr>
          <a:xfrm>
            <a:off x="10535684" y="4092339"/>
            <a:ext cx="1371600" cy="1152525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Arrow: U-Turn 56">
            <a:extLst>
              <a:ext uri="{FF2B5EF4-FFF2-40B4-BE49-F238E27FC236}">
                <a16:creationId xmlns:a16="http://schemas.microsoft.com/office/drawing/2014/main" id="{709903F9-0A0B-0E6A-EB38-F956E94AF387}"/>
              </a:ext>
            </a:extLst>
          </p:cNvPr>
          <p:cNvSpPr/>
          <p:nvPr/>
        </p:nvSpPr>
        <p:spPr>
          <a:xfrm>
            <a:off x="7525337" y="3390900"/>
            <a:ext cx="2838613" cy="701439"/>
          </a:xfrm>
          <a:prstGeom prst="utur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8" name="Arrow: U-Turn 57">
            <a:extLst>
              <a:ext uri="{FF2B5EF4-FFF2-40B4-BE49-F238E27FC236}">
                <a16:creationId xmlns:a16="http://schemas.microsoft.com/office/drawing/2014/main" id="{6001624F-41C2-DE3F-D57C-23771148AD4D}"/>
              </a:ext>
            </a:extLst>
          </p:cNvPr>
          <p:cNvSpPr/>
          <p:nvPr/>
        </p:nvSpPr>
        <p:spPr>
          <a:xfrm>
            <a:off x="12041409" y="3367990"/>
            <a:ext cx="2838613" cy="701439"/>
          </a:xfrm>
          <a:prstGeom prst="utur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9" name="Arrow: U-Turn 58">
            <a:extLst>
              <a:ext uri="{FF2B5EF4-FFF2-40B4-BE49-F238E27FC236}">
                <a16:creationId xmlns:a16="http://schemas.microsoft.com/office/drawing/2014/main" id="{20044926-CECA-624C-65A2-DE1C9D80B263}"/>
              </a:ext>
            </a:extLst>
          </p:cNvPr>
          <p:cNvSpPr/>
          <p:nvPr/>
        </p:nvSpPr>
        <p:spPr>
          <a:xfrm rot="10800000">
            <a:off x="7513647" y="5332111"/>
            <a:ext cx="2838613" cy="614192"/>
          </a:xfrm>
          <a:prstGeom prst="utur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0" name="Arrow: U-Turn 59">
            <a:extLst>
              <a:ext uri="{FF2B5EF4-FFF2-40B4-BE49-F238E27FC236}">
                <a16:creationId xmlns:a16="http://schemas.microsoft.com/office/drawing/2014/main" id="{17F2BBE1-8EB4-720D-F3FB-F879E546D609}"/>
              </a:ext>
            </a:extLst>
          </p:cNvPr>
          <p:cNvSpPr/>
          <p:nvPr/>
        </p:nvSpPr>
        <p:spPr>
          <a:xfrm rot="10800000">
            <a:off x="12002704" y="5244864"/>
            <a:ext cx="2838613" cy="614192"/>
          </a:xfrm>
          <a:prstGeom prst="utur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D66F3889-89C1-78E4-5892-54C772EE423C}"/>
              </a:ext>
            </a:extLst>
          </p:cNvPr>
          <p:cNvSpPr txBox="1"/>
          <p:nvPr/>
        </p:nvSpPr>
        <p:spPr>
          <a:xfrm>
            <a:off x="16242563" y="4466299"/>
            <a:ext cx="9258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chemeClr val="bg1"/>
                </a:solidFill>
              </a:rPr>
              <a:t>NULL</a:t>
            </a:r>
            <a:endParaRPr 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0DBE5B3-7100-9444-E4E9-390D91C5E308}"/>
              </a:ext>
            </a:extLst>
          </p:cNvPr>
          <p:cNvSpPr txBox="1"/>
          <p:nvPr/>
        </p:nvSpPr>
        <p:spPr>
          <a:xfrm>
            <a:off x="5302069" y="4468546"/>
            <a:ext cx="9258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chemeClr val="bg1"/>
                </a:solidFill>
              </a:rPr>
              <a:t>NULL</a:t>
            </a:r>
            <a:endParaRPr lang="en-US"/>
          </a:p>
        </p:txBody>
      </p:sp>
      <p:sp>
        <p:nvSpPr>
          <p:cNvPr id="1024" name="TextBox 1023">
            <a:extLst>
              <a:ext uri="{FF2B5EF4-FFF2-40B4-BE49-F238E27FC236}">
                <a16:creationId xmlns:a16="http://schemas.microsoft.com/office/drawing/2014/main" id="{21F3B660-8655-654C-E6A0-37701F52FEDC}"/>
              </a:ext>
            </a:extLst>
          </p:cNvPr>
          <p:cNvSpPr txBox="1"/>
          <p:nvPr/>
        </p:nvSpPr>
        <p:spPr>
          <a:xfrm>
            <a:off x="5951547" y="2630643"/>
            <a:ext cx="3124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>
                <a:solidFill>
                  <a:schemeClr val="bg1"/>
                </a:solidFill>
              </a:rPr>
              <a:t>HEAD</a:t>
            </a:r>
          </a:p>
        </p:txBody>
      </p:sp>
      <p:sp>
        <p:nvSpPr>
          <p:cNvPr id="1025" name="Arrow: Down 1024">
            <a:extLst>
              <a:ext uri="{FF2B5EF4-FFF2-40B4-BE49-F238E27FC236}">
                <a16:creationId xmlns:a16="http://schemas.microsoft.com/office/drawing/2014/main" id="{5050345B-9021-CF4D-5D7F-1B02389612E1}"/>
              </a:ext>
            </a:extLst>
          </p:cNvPr>
          <p:cNvSpPr/>
          <p:nvPr/>
        </p:nvSpPr>
        <p:spPr>
          <a:xfrm>
            <a:off x="6308722" y="3329001"/>
            <a:ext cx="386833" cy="619714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7" name="TextBox 1026">
            <a:extLst>
              <a:ext uri="{FF2B5EF4-FFF2-40B4-BE49-F238E27FC236}">
                <a16:creationId xmlns:a16="http://schemas.microsoft.com/office/drawing/2014/main" id="{DC6BDFCC-58C4-8242-DA5B-21127AE56ADE}"/>
              </a:ext>
            </a:extLst>
          </p:cNvPr>
          <p:cNvSpPr txBox="1"/>
          <p:nvPr/>
        </p:nvSpPr>
        <p:spPr>
          <a:xfrm>
            <a:off x="7370049" y="4477984"/>
            <a:ext cx="2362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chemeClr val="bg1"/>
                </a:solidFill>
              </a:rPr>
              <a:t>Next</a:t>
            </a:r>
            <a:endParaRPr lang="en-US" sz="2000"/>
          </a:p>
        </p:txBody>
      </p:sp>
      <p:sp>
        <p:nvSpPr>
          <p:cNvPr id="1029" name="TextBox 1028">
            <a:extLst>
              <a:ext uri="{FF2B5EF4-FFF2-40B4-BE49-F238E27FC236}">
                <a16:creationId xmlns:a16="http://schemas.microsoft.com/office/drawing/2014/main" id="{ADEBE38F-C837-BFE4-4CFD-DE154C9D4C53}"/>
              </a:ext>
            </a:extLst>
          </p:cNvPr>
          <p:cNvSpPr txBox="1"/>
          <p:nvPr/>
        </p:nvSpPr>
        <p:spPr>
          <a:xfrm>
            <a:off x="11904980" y="4443389"/>
            <a:ext cx="2362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chemeClr val="bg1"/>
                </a:solidFill>
              </a:rPr>
              <a:t>Next</a:t>
            </a:r>
            <a:endParaRPr lang="en-US" sz="2000"/>
          </a:p>
        </p:txBody>
      </p:sp>
      <p:sp>
        <p:nvSpPr>
          <p:cNvPr id="1031" name="TextBox 1030">
            <a:extLst>
              <a:ext uri="{FF2B5EF4-FFF2-40B4-BE49-F238E27FC236}">
                <a16:creationId xmlns:a16="http://schemas.microsoft.com/office/drawing/2014/main" id="{3F765516-409F-086D-8CC4-132180600417}"/>
              </a:ext>
            </a:extLst>
          </p:cNvPr>
          <p:cNvSpPr txBox="1"/>
          <p:nvPr/>
        </p:nvSpPr>
        <p:spPr>
          <a:xfrm>
            <a:off x="9824417" y="4486494"/>
            <a:ext cx="17696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chemeClr val="bg1"/>
                </a:solidFill>
              </a:rPr>
              <a:t>Prev</a:t>
            </a:r>
          </a:p>
        </p:txBody>
      </p:sp>
      <p:sp>
        <p:nvSpPr>
          <p:cNvPr id="1035" name="TextBox 1034">
            <a:extLst>
              <a:ext uri="{FF2B5EF4-FFF2-40B4-BE49-F238E27FC236}">
                <a16:creationId xmlns:a16="http://schemas.microsoft.com/office/drawing/2014/main" id="{0406948F-6E7F-FEFB-A391-19E9B2E87B28}"/>
              </a:ext>
            </a:extLst>
          </p:cNvPr>
          <p:cNvSpPr txBox="1"/>
          <p:nvPr/>
        </p:nvSpPr>
        <p:spPr>
          <a:xfrm>
            <a:off x="14221467" y="4466299"/>
            <a:ext cx="17696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chemeClr val="bg1"/>
                </a:solidFill>
              </a:rPr>
              <a:t>Prev</a:t>
            </a:r>
          </a:p>
        </p:txBody>
      </p:sp>
      <p:sp>
        <p:nvSpPr>
          <p:cNvPr id="1042" name="TextBox 1041">
            <a:extLst>
              <a:ext uri="{FF2B5EF4-FFF2-40B4-BE49-F238E27FC236}">
                <a16:creationId xmlns:a16="http://schemas.microsoft.com/office/drawing/2014/main" id="{251FB7E6-4982-8B89-FB10-AFA2E3D9B71B}"/>
              </a:ext>
            </a:extLst>
          </p:cNvPr>
          <p:cNvSpPr txBox="1"/>
          <p:nvPr/>
        </p:nvSpPr>
        <p:spPr>
          <a:xfrm>
            <a:off x="5898067" y="6454228"/>
            <a:ext cx="29638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>
                <a:solidFill>
                  <a:schemeClr val="bg1"/>
                </a:solidFill>
              </a:rPr>
              <a:t>TEMP</a:t>
            </a:r>
          </a:p>
        </p:txBody>
      </p:sp>
      <p:sp>
        <p:nvSpPr>
          <p:cNvPr id="1043" name="Arrow: Up 1042">
            <a:extLst>
              <a:ext uri="{FF2B5EF4-FFF2-40B4-BE49-F238E27FC236}">
                <a16:creationId xmlns:a16="http://schemas.microsoft.com/office/drawing/2014/main" id="{F90C500D-E912-6F23-020A-DE218EA7870B}"/>
              </a:ext>
            </a:extLst>
          </p:cNvPr>
          <p:cNvSpPr/>
          <p:nvPr/>
        </p:nvSpPr>
        <p:spPr>
          <a:xfrm>
            <a:off x="6227875" y="5514666"/>
            <a:ext cx="274263" cy="939562"/>
          </a:xfrm>
          <a:prstGeom prst="upArrow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4" name="TextBox 1043">
            <a:extLst>
              <a:ext uri="{FF2B5EF4-FFF2-40B4-BE49-F238E27FC236}">
                <a16:creationId xmlns:a16="http://schemas.microsoft.com/office/drawing/2014/main" id="{44E54161-91AC-C378-269F-F6EACA034CBD}"/>
              </a:ext>
            </a:extLst>
          </p:cNvPr>
          <p:cNvSpPr txBox="1"/>
          <p:nvPr/>
        </p:nvSpPr>
        <p:spPr>
          <a:xfrm>
            <a:off x="10559482" y="6412990"/>
            <a:ext cx="29638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>
                <a:solidFill>
                  <a:schemeClr val="bg1"/>
                </a:solidFill>
              </a:rPr>
              <a:t>TEMP</a:t>
            </a:r>
          </a:p>
        </p:txBody>
      </p:sp>
      <p:sp>
        <p:nvSpPr>
          <p:cNvPr id="1045" name="Arrow: Up 1044">
            <a:extLst>
              <a:ext uri="{FF2B5EF4-FFF2-40B4-BE49-F238E27FC236}">
                <a16:creationId xmlns:a16="http://schemas.microsoft.com/office/drawing/2014/main" id="{B4346F27-5C15-FCC6-7FFE-65B5ABA01689}"/>
              </a:ext>
            </a:extLst>
          </p:cNvPr>
          <p:cNvSpPr/>
          <p:nvPr/>
        </p:nvSpPr>
        <p:spPr>
          <a:xfrm>
            <a:off x="10889290" y="5473428"/>
            <a:ext cx="274263" cy="939562"/>
          </a:xfrm>
          <a:prstGeom prst="upArrow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6" name="Arrow: Bent 1045">
            <a:extLst>
              <a:ext uri="{FF2B5EF4-FFF2-40B4-BE49-F238E27FC236}">
                <a16:creationId xmlns:a16="http://schemas.microsoft.com/office/drawing/2014/main" id="{E4542018-7AB0-19E6-AEF2-E0007559EE3F}"/>
              </a:ext>
            </a:extLst>
          </p:cNvPr>
          <p:cNvSpPr/>
          <p:nvPr/>
        </p:nvSpPr>
        <p:spPr>
          <a:xfrm>
            <a:off x="12002704" y="2966625"/>
            <a:ext cx="2733605" cy="1098309"/>
          </a:xfrm>
          <a:prstGeom prst="bentArrow">
            <a:avLst>
              <a:gd name="adj1" fmla="val 25000"/>
              <a:gd name="adj2" fmla="val 31225"/>
              <a:gd name="adj3" fmla="val 25000"/>
              <a:gd name="adj4" fmla="val 4375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47" name="TextBox 1046">
            <a:extLst>
              <a:ext uri="{FF2B5EF4-FFF2-40B4-BE49-F238E27FC236}">
                <a16:creationId xmlns:a16="http://schemas.microsoft.com/office/drawing/2014/main" id="{82D11418-3858-96D5-0357-E6FF69684E5A}"/>
              </a:ext>
            </a:extLst>
          </p:cNvPr>
          <p:cNvSpPr txBox="1"/>
          <p:nvPr/>
        </p:nvSpPr>
        <p:spPr>
          <a:xfrm>
            <a:off x="14880022" y="2982137"/>
            <a:ext cx="3733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>
                <a:solidFill>
                  <a:schemeClr val="bg1"/>
                </a:solidFill>
              </a:rPr>
              <a:t>NULL</a:t>
            </a:r>
          </a:p>
        </p:txBody>
      </p:sp>
    </p:spTree>
    <p:extLst>
      <p:ext uri="{BB962C8B-B14F-4D97-AF65-F5344CB8AC3E}">
        <p14:creationId xmlns:p14="http://schemas.microsoft.com/office/powerpoint/2010/main" val="38896972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0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0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0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0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0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0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0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0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10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5" grpId="0" animBg="1"/>
      <p:bldP spid="58" grpId="0" animBg="1"/>
      <p:bldP spid="60" grpId="0" animBg="1"/>
      <p:bldP spid="61" grpId="0"/>
      <p:bldP spid="1035" grpId="0"/>
      <p:bldP spid="1042" grpId="0"/>
      <p:bldP spid="1042" grpId="1"/>
      <p:bldP spid="1043" grpId="0" animBg="1"/>
      <p:bldP spid="1043" grpId="1" animBg="1"/>
      <p:bldP spid="1044" grpId="0"/>
      <p:bldP spid="1045" grpId="0" animBg="1"/>
      <p:bldP spid="1046" grpId="0" animBg="1"/>
      <p:bldP spid="104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-19334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3"/>
            <a:stretch>
              <a:fillRect t="-38888" b="-3888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2223819">
            <a:off x="-4572963" y="4006074"/>
            <a:ext cx="9665112" cy="8771089"/>
          </a:xfrm>
          <a:custGeom>
            <a:avLst/>
            <a:gdLst/>
            <a:ahLst/>
            <a:cxnLst/>
            <a:rect l="l" t="t" r="r" b="b"/>
            <a:pathLst>
              <a:path w="9665112" h="8771089">
                <a:moveTo>
                  <a:pt x="0" y="0"/>
                </a:moveTo>
                <a:lnTo>
                  <a:pt x="9665112" y="0"/>
                </a:lnTo>
                <a:lnTo>
                  <a:pt x="9665112" y="8771089"/>
                </a:lnTo>
                <a:lnTo>
                  <a:pt x="0" y="877108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5132358" y="7708556"/>
            <a:ext cx="1769644" cy="1711728"/>
          </a:xfrm>
          <a:custGeom>
            <a:avLst/>
            <a:gdLst/>
            <a:ahLst/>
            <a:cxnLst/>
            <a:rect l="l" t="t" r="r" b="b"/>
            <a:pathLst>
              <a:path w="1769644" h="1711728">
                <a:moveTo>
                  <a:pt x="0" y="0"/>
                </a:moveTo>
                <a:lnTo>
                  <a:pt x="1769644" y="0"/>
                </a:lnTo>
                <a:lnTo>
                  <a:pt x="1769644" y="1711729"/>
                </a:lnTo>
                <a:lnTo>
                  <a:pt x="0" y="171172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0" name="Group 10"/>
          <p:cNvGrpSpPr/>
          <p:nvPr/>
        </p:nvGrpSpPr>
        <p:grpSpPr>
          <a:xfrm>
            <a:off x="19541397" y="-424293"/>
            <a:ext cx="4014466" cy="4323089"/>
            <a:chOff x="-155831" y="66675"/>
            <a:chExt cx="892431" cy="961039"/>
          </a:xfrm>
        </p:grpSpPr>
        <p:sp>
          <p:nvSpPr>
            <p:cNvPr id="11" name="Freeform 11"/>
            <p:cNvSpPr/>
            <p:nvPr/>
          </p:nvSpPr>
          <p:spPr>
            <a:xfrm>
              <a:off x="-155831" y="214914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48AFF">
                    <a:alpha val="100000"/>
                  </a:srgbClr>
                </a:gs>
                <a:gs pos="100000">
                  <a:srgbClr val="B100E8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31"/>
                </a:lnSpc>
              </a:pPr>
              <a:endParaRPr/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6E66B67B-8878-529B-4F48-25EF1D2A4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34" y="1072547"/>
            <a:ext cx="18421066" cy="1152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D6A6090-2A5F-1A7A-FFF8-EB7F8CA90DBA}"/>
              </a:ext>
            </a:extLst>
          </p:cNvPr>
          <p:cNvSpPr txBox="1"/>
          <p:nvPr/>
        </p:nvSpPr>
        <p:spPr>
          <a:xfrm>
            <a:off x="2904821" y="1446873"/>
            <a:ext cx="10820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>
                <a:latin typeface="Amasis MT Pro Black" panose="02040A04050005020304" pitchFamily="18" charset="0"/>
              </a:rPr>
              <a:t>Deletion intermediate node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0857217-D152-B83A-F87D-5C43BE8BB912}"/>
              </a:ext>
            </a:extLst>
          </p:cNvPr>
          <p:cNvSpPr/>
          <p:nvPr/>
        </p:nvSpPr>
        <p:spPr>
          <a:xfrm>
            <a:off x="5267395" y="4092339"/>
            <a:ext cx="2733605" cy="115252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B53776F0-C096-38F0-979E-979D570AA75A}"/>
              </a:ext>
            </a:extLst>
          </p:cNvPr>
          <p:cNvSpPr/>
          <p:nvPr/>
        </p:nvSpPr>
        <p:spPr>
          <a:xfrm>
            <a:off x="6029467" y="4107053"/>
            <a:ext cx="1371600" cy="1152525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9AE2C71-8C48-B104-4D11-FC80C098349C}"/>
              </a:ext>
            </a:extLst>
          </p:cNvPr>
          <p:cNvSpPr/>
          <p:nvPr/>
        </p:nvSpPr>
        <p:spPr>
          <a:xfrm>
            <a:off x="14173763" y="4092339"/>
            <a:ext cx="2733605" cy="115252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3E4E6DB2-B10E-D888-92BC-C8A26CB12DD7}"/>
              </a:ext>
            </a:extLst>
          </p:cNvPr>
          <p:cNvSpPr/>
          <p:nvPr/>
        </p:nvSpPr>
        <p:spPr>
          <a:xfrm>
            <a:off x="14926168" y="4092339"/>
            <a:ext cx="1371600" cy="1152525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DE34EE3-B70D-F956-BE1B-AF05C0C071BB}"/>
              </a:ext>
            </a:extLst>
          </p:cNvPr>
          <p:cNvSpPr/>
          <p:nvPr/>
        </p:nvSpPr>
        <p:spPr>
          <a:xfrm>
            <a:off x="9783279" y="4092339"/>
            <a:ext cx="2733605" cy="115252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358149C5-91F4-AE0D-07A7-C55C0618F2DA}"/>
              </a:ext>
            </a:extLst>
          </p:cNvPr>
          <p:cNvSpPr/>
          <p:nvPr/>
        </p:nvSpPr>
        <p:spPr>
          <a:xfrm>
            <a:off x="10535684" y="4092339"/>
            <a:ext cx="1371600" cy="1152525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Arrow: U-Turn 56">
            <a:extLst>
              <a:ext uri="{FF2B5EF4-FFF2-40B4-BE49-F238E27FC236}">
                <a16:creationId xmlns:a16="http://schemas.microsoft.com/office/drawing/2014/main" id="{709903F9-0A0B-0E6A-EB38-F956E94AF387}"/>
              </a:ext>
            </a:extLst>
          </p:cNvPr>
          <p:cNvSpPr/>
          <p:nvPr/>
        </p:nvSpPr>
        <p:spPr>
          <a:xfrm>
            <a:off x="7513647" y="3390900"/>
            <a:ext cx="2838613" cy="701439"/>
          </a:xfrm>
          <a:prstGeom prst="utur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8" name="Arrow: U-Turn 57">
            <a:extLst>
              <a:ext uri="{FF2B5EF4-FFF2-40B4-BE49-F238E27FC236}">
                <a16:creationId xmlns:a16="http://schemas.microsoft.com/office/drawing/2014/main" id="{6001624F-41C2-DE3F-D57C-23771148AD4D}"/>
              </a:ext>
            </a:extLst>
          </p:cNvPr>
          <p:cNvSpPr/>
          <p:nvPr/>
        </p:nvSpPr>
        <p:spPr>
          <a:xfrm>
            <a:off x="12041409" y="3367990"/>
            <a:ext cx="2838613" cy="701439"/>
          </a:xfrm>
          <a:prstGeom prst="utur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9" name="Arrow: U-Turn 58">
            <a:extLst>
              <a:ext uri="{FF2B5EF4-FFF2-40B4-BE49-F238E27FC236}">
                <a16:creationId xmlns:a16="http://schemas.microsoft.com/office/drawing/2014/main" id="{20044926-CECA-624C-65A2-DE1C9D80B263}"/>
              </a:ext>
            </a:extLst>
          </p:cNvPr>
          <p:cNvSpPr/>
          <p:nvPr/>
        </p:nvSpPr>
        <p:spPr>
          <a:xfrm rot="10800000">
            <a:off x="7513647" y="5332111"/>
            <a:ext cx="2838613" cy="614192"/>
          </a:xfrm>
          <a:prstGeom prst="utur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0" name="Arrow: U-Turn 59">
            <a:extLst>
              <a:ext uri="{FF2B5EF4-FFF2-40B4-BE49-F238E27FC236}">
                <a16:creationId xmlns:a16="http://schemas.microsoft.com/office/drawing/2014/main" id="{17F2BBE1-8EB4-720D-F3FB-F879E546D609}"/>
              </a:ext>
            </a:extLst>
          </p:cNvPr>
          <p:cNvSpPr/>
          <p:nvPr/>
        </p:nvSpPr>
        <p:spPr>
          <a:xfrm rot="10800000">
            <a:off x="12002704" y="5244864"/>
            <a:ext cx="2838613" cy="614192"/>
          </a:xfrm>
          <a:prstGeom prst="utur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D66F3889-89C1-78E4-5892-54C772EE423C}"/>
              </a:ext>
            </a:extLst>
          </p:cNvPr>
          <p:cNvSpPr txBox="1"/>
          <p:nvPr/>
        </p:nvSpPr>
        <p:spPr>
          <a:xfrm>
            <a:off x="16242563" y="4466299"/>
            <a:ext cx="9258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chemeClr val="bg1"/>
                </a:solidFill>
              </a:rPr>
              <a:t>NULL</a:t>
            </a:r>
            <a:endParaRPr 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0DBE5B3-7100-9444-E4E9-390D91C5E308}"/>
              </a:ext>
            </a:extLst>
          </p:cNvPr>
          <p:cNvSpPr txBox="1"/>
          <p:nvPr/>
        </p:nvSpPr>
        <p:spPr>
          <a:xfrm>
            <a:off x="5302069" y="4468546"/>
            <a:ext cx="9258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chemeClr val="bg1"/>
                </a:solidFill>
              </a:rPr>
              <a:t>NULL</a:t>
            </a:r>
            <a:endParaRPr lang="en-US"/>
          </a:p>
        </p:txBody>
      </p:sp>
      <p:sp>
        <p:nvSpPr>
          <p:cNvPr id="1024" name="TextBox 1023">
            <a:extLst>
              <a:ext uri="{FF2B5EF4-FFF2-40B4-BE49-F238E27FC236}">
                <a16:creationId xmlns:a16="http://schemas.microsoft.com/office/drawing/2014/main" id="{21F3B660-8655-654C-E6A0-37701F52FEDC}"/>
              </a:ext>
            </a:extLst>
          </p:cNvPr>
          <p:cNvSpPr txBox="1"/>
          <p:nvPr/>
        </p:nvSpPr>
        <p:spPr>
          <a:xfrm>
            <a:off x="5951547" y="2630643"/>
            <a:ext cx="3124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>
                <a:solidFill>
                  <a:schemeClr val="bg1"/>
                </a:solidFill>
              </a:rPr>
              <a:t>HEAD</a:t>
            </a:r>
          </a:p>
        </p:txBody>
      </p:sp>
      <p:sp>
        <p:nvSpPr>
          <p:cNvPr id="1025" name="Arrow: Down 1024">
            <a:extLst>
              <a:ext uri="{FF2B5EF4-FFF2-40B4-BE49-F238E27FC236}">
                <a16:creationId xmlns:a16="http://schemas.microsoft.com/office/drawing/2014/main" id="{5050345B-9021-CF4D-5D7F-1B02389612E1}"/>
              </a:ext>
            </a:extLst>
          </p:cNvPr>
          <p:cNvSpPr/>
          <p:nvPr/>
        </p:nvSpPr>
        <p:spPr>
          <a:xfrm>
            <a:off x="6308722" y="3329001"/>
            <a:ext cx="386833" cy="619714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7" name="TextBox 1026">
            <a:extLst>
              <a:ext uri="{FF2B5EF4-FFF2-40B4-BE49-F238E27FC236}">
                <a16:creationId xmlns:a16="http://schemas.microsoft.com/office/drawing/2014/main" id="{DC6BDFCC-58C4-8242-DA5B-21127AE56ADE}"/>
              </a:ext>
            </a:extLst>
          </p:cNvPr>
          <p:cNvSpPr txBox="1"/>
          <p:nvPr/>
        </p:nvSpPr>
        <p:spPr>
          <a:xfrm>
            <a:off x="7370049" y="4477984"/>
            <a:ext cx="2362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chemeClr val="bg1"/>
                </a:solidFill>
              </a:rPr>
              <a:t>Next</a:t>
            </a:r>
            <a:endParaRPr lang="en-US" sz="2000"/>
          </a:p>
        </p:txBody>
      </p:sp>
      <p:sp>
        <p:nvSpPr>
          <p:cNvPr id="1029" name="TextBox 1028">
            <a:extLst>
              <a:ext uri="{FF2B5EF4-FFF2-40B4-BE49-F238E27FC236}">
                <a16:creationId xmlns:a16="http://schemas.microsoft.com/office/drawing/2014/main" id="{ADEBE38F-C837-BFE4-4CFD-DE154C9D4C53}"/>
              </a:ext>
            </a:extLst>
          </p:cNvPr>
          <p:cNvSpPr txBox="1"/>
          <p:nvPr/>
        </p:nvSpPr>
        <p:spPr>
          <a:xfrm>
            <a:off x="11904980" y="4443389"/>
            <a:ext cx="2362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chemeClr val="bg1"/>
                </a:solidFill>
              </a:rPr>
              <a:t>Next</a:t>
            </a:r>
            <a:endParaRPr lang="en-US" sz="2000"/>
          </a:p>
        </p:txBody>
      </p:sp>
      <p:sp>
        <p:nvSpPr>
          <p:cNvPr id="1031" name="TextBox 1030">
            <a:extLst>
              <a:ext uri="{FF2B5EF4-FFF2-40B4-BE49-F238E27FC236}">
                <a16:creationId xmlns:a16="http://schemas.microsoft.com/office/drawing/2014/main" id="{3F765516-409F-086D-8CC4-132180600417}"/>
              </a:ext>
            </a:extLst>
          </p:cNvPr>
          <p:cNvSpPr txBox="1"/>
          <p:nvPr/>
        </p:nvSpPr>
        <p:spPr>
          <a:xfrm>
            <a:off x="9824417" y="4486494"/>
            <a:ext cx="17696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chemeClr val="bg1"/>
                </a:solidFill>
              </a:rPr>
              <a:t>Prev</a:t>
            </a:r>
          </a:p>
        </p:txBody>
      </p:sp>
      <p:sp>
        <p:nvSpPr>
          <p:cNvPr id="1035" name="TextBox 1034">
            <a:extLst>
              <a:ext uri="{FF2B5EF4-FFF2-40B4-BE49-F238E27FC236}">
                <a16:creationId xmlns:a16="http://schemas.microsoft.com/office/drawing/2014/main" id="{0406948F-6E7F-FEFB-A391-19E9B2E87B28}"/>
              </a:ext>
            </a:extLst>
          </p:cNvPr>
          <p:cNvSpPr txBox="1"/>
          <p:nvPr/>
        </p:nvSpPr>
        <p:spPr>
          <a:xfrm>
            <a:off x="14221467" y="4466299"/>
            <a:ext cx="17696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chemeClr val="bg1"/>
                </a:solidFill>
              </a:rPr>
              <a:t>Prev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0E47B7-86AC-21D7-63BA-351A23CEB1AD}"/>
              </a:ext>
            </a:extLst>
          </p:cNvPr>
          <p:cNvSpPr txBox="1"/>
          <p:nvPr/>
        </p:nvSpPr>
        <p:spPr>
          <a:xfrm>
            <a:off x="5898067" y="6454228"/>
            <a:ext cx="29638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>
                <a:solidFill>
                  <a:schemeClr val="bg1"/>
                </a:solidFill>
              </a:rPr>
              <a:t>TEMP</a:t>
            </a:r>
          </a:p>
        </p:txBody>
      </p:sp>
      <p:sp>
        <p:nvSpPr>
          <p:cNvPr id="5" name="Arrow: Up 4">
            <a:extLst>
              <a:ext uri="{FF2B5EF4-FFF2-40B4-BE49-F238E27FC236}">
                <a16:creationId xmlns:a16="http://schemas.microsoft.com/office/drawing/2014/main" id="{747EACB5-5E6B-5ED8-79E8-AA1A2FAD0B06}"/>
              </a:ext>
            </a:extLst>
          </p:cNvPr>
          <p:cNvSpPr/>
          <p:nvPr/>
        </p:nvSpPr>
        <p:spPr>
          <a:xfrm>
            <a:off x="6227875" y="5514666"/>
            <a:ext cx="274263" cy="939562"/>
          </a:xfrm>
          <a:prstGeom prst="upArrow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78F6890-CF51-0140-5D73-8E495A3299BD}"/>
              </a:ext>
            </a:extLst>
          </p:cNvPr>
          <p:cNvSpPr txBox="1"/>
          <p:nvPr/>
        </p:nvSpPr>
        <p:spPr>
          <a:xfrm>
            <a:off x="10601439" y="6447664"/>
            <a:ext cx="29638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>
                <a:solidFill>
                  <a:schemeClr val="bg1"/>
                </a:solidFill>
              </a:rPr>
              <a:t>TEMP</a:t>
            </a:r>
          </a:p>
        </p:txBody>
      </p:sp>
      <p:sp>
        <p:nvSpPr>
          <p:cNvPr id="18" name="Arrow: Up 17">
            <a:extLst>
              <a:ext uri="{FF2B5EF4-FFF2-40B4-BE49-F238E27FC236}">
                <a16:creationId xmlns:a16="http://schemas.microsoft.com/office/drawing/2014/main" id="{E55EC27D-0755-2021-8775-0D1B2833A285}"/>
              </a:ext>
            </a:extLst>
          </p:cNvPr>
          <p:cNvSpPr/>
          <p:nvPr/>
        </p:nvSpPr>
        <p:spPr>
          <a:xfrm>
            <a:off x="10931247" y="5508102"/>
            <a:ext cx="274263" cy="939562"/>
          </a:xfrm>
          <a:prstGeom prst="upArrow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6A99A07-5DDD-542F-C826-CB1190D73211}"/>
              </a:ext>
            </a:extLst>
          </p:cNvPr>
          <p:cNvSpPr txBox="1"/>
          <p:nvPr/>
        </p:nvSpPr>
        <p:spPr>
          <a:xfrm>
            <a:off x="6266014" y="6461585"/>
            <a:ext cx="29638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>
                <a:solidFill>
                  <a:schemeClr val="bg1"/>
                </a:solidFill>
              </a:rPr>
              <a:t>TEMP2</a:t>
            </a:r>
          </a:p>
        </p:txBody>
      </p:sp>
      <p:sp>
        <p:nvSpPr>
          <p:cNvPr id="28" name="Arrow: Up 27">
            <a:extLst>
              <a:ext uri="{FF2B5EF4-FFF2-40B4-BE49-F238E27FC236}">
                <a16:creationId xmlns:a16="http://schemas.microsoft.com/office/drawing/2014/main" id="{C5EE01A1-4D2A-A733-F110-E27D65F1EC6A}"/>
              </a:ext>
            </a:extLst>
          </p:cNvPr>
          <p:cNvSpPr/>
          <p:nvPr/>
        </p:nvSpPr>
        <p:spPr>
          <a:xfrm>
            <a:off x="6695555" y="5508102"/>
            <a:ext cx="385570" cy="960840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Arrow: U-Turn 28">
            <a:extLst>
              <a:ext uri="{FF2B5EF4-FFF2-40B4-BE49-F238E27FC236}">
                <a16:creationId xmlns:a16="http://schemas.microsoft.com/office/drawing/2014/main" id="{A7FE88C8-8490-0CDE-D63C-EB7650711C9F}"/>
              </a:ext>
            </a:extLst>
          </p:cNvPr>
          <p:cNvSpPr/>
          <p:nvPr/>
        </p:nvSpPr>
        <p:spPr>
          <a:xfrm>
            <a:off x="7513147" y="3419722"/>
            <a:ext cx="7879253" cy="690620"/>
          </a:xfrm>
          <a:prstGeom prst="utur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0" name="Arrow: U-Turn 29">
            <a:extLst>
              <a:ext uri="{FF2B5EF4-FFF2-40B4-BE49-F238E27FC236}">
                <a16:creationId xmlns:a16="http://schemas.microsoft.com/office/drawing/2014/main" id="{A115FD1C-BE87-0338-9B2C-A691762561CA}"/>
              </a:ext>
            </a:extLst>
          </p:cNvPr>
          <p:cNvSpPr/>
          <p:nvPr/>
        </p:nvSpPr>
        <p:spPr>
          <a:xfrm rot="10800000">
            <a:off x="6952404" y="5244864"/>
            <a:ext cx="7879254" cy="657460"/>
          </a:xfrm>
          <a:prstGeom prst="utur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963912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7" grpId="0" animBg="1"/>
      <p:bldP spid="57" grpId="0" animBg="1"/>
      <p:bldP spid="58" grpId="0" animBg="1"/>
      <p:bldP spid="59" grpId="0" animBg="1"/>
      <p:bldP spid="60" grpId="0" animBg="1"/>
      <p:bldP spid="1029" grpId="0"/>
      <p:bldP spid="1031" grpId="0"/>
      <p:bldP spid="4" grpId="0"/>
      <p:bldP spid="4" grpId="1"/>
      <p:bldP spid="5" grpId="0" animBg="1"/>
      <p:bldP spid="5" grpId="1" animBg="1"/>
      <p:bldP spid="17" grpId="0"/>
      <p:bldP spid="17" grpId="1"/>
      <p:bldP spid="18" grpId="0" animBg="1"/>
      <p:bldP spid="18" grpId="1" animBg="1"/>
      <p:bldP spid="23" grpId="0"/>
      <p:bldP spid="28" grpId="0" animBg="1"/>
      <p:bldP spid="29" grpId="0" animBg="1"/>
      <p:bldP spid="30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689719" y="-1276542"/>
            <a:ext cx="2556280" cy="2553085"/>
          </a:xfrm>
          <a:custGeom>
            <a:avLst/>
            <a:gdLst/>
            <a:ahLst/>
            <a:cxnLst/>
            <a:rect l="l" t="t" r="r" b="b"/>
            <a:pathLst>
              <a:path w="2556280" h="2553085">
                <a:moveTo>
                  <a:pt x="0" y="0"/>
                </a:moveTo>
                <a:lnTo>
                  <a:pt x="2556280" y="0"/>
                </a:lnTo>
                <a:lnTo>
                  <a:pt x="2556280" y="2553084"/>
                </a:lnTo>
                <a:lnTo>
                  <a:pt x="0" y="25530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7584476" y="8616204"/>
            <a:ext cx="4010261" cy="4005248"/>
          </a:xfrm>
          <a:custGeom>
            <a:avLst/>
            <a:gdLst/>
            <a:ahLst/>
            <a:cxnLst/>
            <a:rect l="l" t="t" r="r" b="b"/>
            <a:pathLst>
              <a:path w="4010261" h="4005248">
                <a:moveTo>
                  <a:pt x="0" y="0"/>
                </a:moveTo>
                <a:lnTo>
                  <a:pt x="4010261" y="0"/>
                </a:lnTo>
                <a:lnTo>
                  <a:pt x="4010261" y="4005248"/>
                </a:lnTo>
                <a:lnTo>
                  <a:pt x="0" y="40052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-855821" y="7696585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7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4782800" y="-4914900"/>
            <a:ext cx="8083465" cy="8073361"/>
          </a:xfrm>
          <a:custGeom>
            <a:avLst/>
            <a:gdLst/>
            <a:ahLst/>
            <a:cxnLst/>
            <a:rect l="l" t="t" r="r" b="b"/>
            <a:pathLst>
              <a:path w="8083465" h="8073361">
                <a:moveTo>
                  <a:pt x="0" y="0"/>
                </a:moveTo>
                <a:lnTo>
                  <a:pt x="8083465" y="0"/>
                </a:lnTo>
                <a:lnTo>
                  <a:pt x="8083465" y="8073361"/>
                </a:lnTo>
                <a:lnTo>
                  <a:pt x="0" y="807336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1CBD110-F3A7-9BFC-C7CF-74FDF57818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616200"/>
            <a:ext cx="8083465" cy="457524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998F5B1-EAB0-7D52-7151-9E6E5EEABEC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83465" y="3158461"/>
            <a:ext cx="10176351" cy="584049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69C9AF0-FD32-31E8-D4EF-D10BFB16A1E6}"/>
              </a:ext>
            </a:extLst>
          </p:cNvPr>
          <p:cNvSpPr txBox="1"/>
          <p:nvPr/>
        </p:nvSpPr>
        <p:spPr>
          <a:xfrm>
            <a:off x="1607814" y="923152"/>
            <a:ext cx="69455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Code for delete at beginning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499CFC9-2CFC-90E8-DD37-14CA7DA987B1}"/>
              </a:ext>
            </a:extLst>
          </p:cNvPr>
          <p:cNvSpPr txBox="1"/>
          <p:nvPr/>
        </p:nvSpPr>
        <p:spPr>
          <a:xfrm>
            <a:off x="9296400" y="2400300"/>
            <a:ext cx="69455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Code for delete at end</a:t>
            </a:r>
          </a:p>
        </p:txBody>
      </p:sp>
    </p:spTree>
    <p:extLst>
      <p:ext uri="{BB962C8B-B14F-4D97-AF65-F5344CB8AC3E}">
        <p14:creationId xmlns:p14="http://schemas.microsoft.com/office/powerpoint/2010/main" val="247199714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689719" y="-1276542"/>
            <a:ext cx="2556280" cy="2553085"/>
          </a:xfrm>
          <a:custGeom>
            <a:avLst/>
            <a:gdLst/>
            <a:ahLst/>
            <a:cxnLst/>
            <a:rect l="l" t="t" r="r" b="b"/>
            <a:pathLst>
              <a:path w="2556280" h="2553085">
                <a:moveTo>
                  <a:pt x="0" y="0"/>
                </a:moveTo>
                <a:lnTo>
                  <a:pt x="2556280" y="0"/>
                </a:lnTo>
                <a:lnTo>
                  <a:pt x="2556280" y="2553084"/>
                </a:lnTo>
                <a:lnTo>
                  <a:pt x="0" y="25530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7584476" y="8616204"/>
            <a:ext cx="4010261" cy="4005248"/>
          </a:xfrm>
          <a:custGeom>
            <a:avLst/>
            <a:gdLst/>
            <a:ahLst/>
            <a:cxnLst/>
            <a:rect l="l" t="t" r="r" b="b"/>
            <a:pathLst>
              <a:path w="4010261" h="4005248">
                <a:moveTo>
                  <a:pt x="0" y="0"/>
                </a:moveTo>
                <a:lnTo>
                  <a:pt x="4010261" y="0"/>
                </a:lnTo>
                <a:lnTo>
                  <a:pt x="4010261" y="4005248"/>
                </a:lnTo>
                <a:lnTo>
                  <a:pt x="0" y="40052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-855821" y="7696585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7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4782800" y="-4914900"/>
            <a:ext cx="8083465" cy="8073361"/>
          </a:xfrm>
          <a:custGeom>
            <a:avLst/>
            <a:gdLst/>
            <a:ahLst/>
            <a:cxnLst/>
            <a:rect l="l" t="t" r="r" b="b"/>
            <a:pathLst>
              <a:path w="8083465" h="8073361">
                <a:moveTo>
                  <a:pt x="0" y="0"/>
                </a:moveTo>
                <a:lnTo>
                  <a:pt x="8083465" y="0"/>
                </a:lnTo>
                <a:lnTo>
                  <a:pt x="8083465" y="8073361"/>
                </a:lnTo>
                <a:lnTo>
                  <a:pt x="0" y="807336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69C9AF0-FD32-31E8-D4EF-D10BFB16A1E6}"/>
              </a:ext>
            </a:extLst>
          </p:cNvPr>
          <p:cNvSpPr txBox="1"/>
          <p:nvPr/>
        </p:nvSpPr>
        <p:spPr>
          <a:xfrm>
            <a:off x="1607814" y="923152"/>
            <a:ext cx="69455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Code for deletion at a specific position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F1D083-B592-9DB9-C8A3-77A4BF4496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" y="1964117"/>
            <a:ext cx="9876773" cy="556263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4ED0B30-D67E-C5B2-B67A-DE41D55C14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76772" y="3314700"/>
            <a:ext cx="8382001" cy="3308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06901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0715C98-8A39-7C0D-2A12-E38322BD12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582427"/>
            <a:ext cx="9067800" cy="370457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625A1F5-6197-7466-D630-E56F2AF23C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6200" y="2778707"/>
            <a:ext cx="9144000" cy="380372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55A2D1A-2E90-3903-6144-ECEA7CD527CD}"/>
              </a:ext>
            </a:extLst>
          </p:cNvPr>
          <p:cNvSpPr txBox="1"/>
          <p:nvPr/>
        </p:nvSpPr>
        <p:spPr>
          <a:xfrm>
            <a:off x="60542" y="1333500"/>
            <a:ext cx="4419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u="sng">
                <a:solidFill>
                  <a:schemeClr val="bg1"/>
                </a:solidFill>
              </a:rPr>
              <a:t>Main Function: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4920162-EE80-8DB4-7448-9FE3AC79B1B0}"/>
              </a:ext>
            </a:extLst>
          </p:cNvPr>
          <p:cNvSpPr txBox="1"/>
          <p:nvPr/>
        </p:nvSpPr>
        <p:spPr>
          <a:xfrm>
            <a:off x="9463805" y="876300"/>
            <a:ext cx="3352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u="sng">
                <a:solidFill>
                  <a:schemeClr val="bg1"/>
                </a:solidFill>
              </a:rPr>
              <a:t>Output: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2EEFA1D-8D98-7260-8772-F6290363CE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63805" y="1834609"/>
            <a:ext cx="5257800" cy="5112603"/>
          </a:xfrm>
          <a:prstGeom prst="rect">
            <a:avLst/>
          </a:prstGeom>
        </p:spPr>
      </p:pic>
      <p:sp>
        <p:nvSpPr>
          <p:cNvPr id="32" name="Freeform 4">
            <a:extLst>
              <a:ext uri="{FF2B5EF4-FFF2-40B4-BE49-F238E27FC236}">
                <a16:creationId xmlns:a16="http://schemas.microsoft.com/office/drawing/2014/main" id="{1BBC917A-7225-471D-8C58-A0749C13013F}"/>
              </a:ext>
            </a:extLst>
          </p:cNvPr>
          <p:cNvSpPr/>
          <p:nvPr/>
        </p:nvSpPr>
        <p:spPr>
          <a:xfrm>
            <a:off x="16512500" y="8663420"/>
            <a:ext cx="1469330" cy="1421243"/>
          </a:xfrm>
          <a:custGeom>
            <a:avLst/>
            <a:gdLst/>
            <a:ahLst/>
            <a:cxnLst/>
            <a:rect l="l" t="t" r="r" b="b"/>
            <a:pathLst>
              <a:path w="1469330" h="1421243">
                <a:moveTo>
                  <a:pt x="0" y="0"/>
                </a:moveTo>
                <a:lnTo>
                  <a:pt x="1469330" y="0"/>
                </a:lnTo>
                <a:lnTo>
                  <a:pt x="1469330" y="1421243"/>
                </a:lnTo>
                <a:lnTo>
                  <a:pt x="0" y="142124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E81F2FB7-8FB1-5A6D-820C-14EE95B9AA7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63805" y="6955041"/>
            <a:ext cx="4843229" cy="3339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702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2223819">
            <a:off x="-4572963" y="4006074"/>
            <a:ext cx="9665112" cy="8771089"/>
          </a:xfrm>
          <a:custGeom>
            <a:avLst/>
            <a:gdLst/>
            <a:ahLst/>
            <a:cxnLst/>
            <a:rect l="l" t="t" r="r" b="b"/>
            <a:pathLst>
              <a:path w="9665112" h="8771089">
                <a:moveTo>
                  <a:pt x="0" y="0"/>
                </a:moveTo>
                <a:lnTo>
                  <a:pt x="9665112" y="0"/>
                </a:lnTo>
                <a:lnTo>
                  <a:pt x="9665112" y="8771089"/>
                </a:lnTo>
                <a:lnTo>
                  <a:pt x="0" y="877108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5132358" y="7708556"/>
            <a:ext cx="1769644" cy="1711728"/>
          </a:xfrm>
          <a:custGeom>
            <a:avLst/>
            <a:gdLst/>
            <a:ahLst/>
            <a:cxnLst/>
            <a:rect l="l" t="t" r="r" b="b"/>
            <a:pathLst>
              <a:path w="1769644" h="1711728">
                <a:moveTo>
                  <a:pt x="0" y="0"/>
                </a:moveTo>
                <a:lnTo>
                  <a:pt x="1769644" y="0"/>
                </a:lnTo>
                <a:lnTo>
                  <a:pt x="1769644" y="1711729"/>
                </a:lnTo>
                <a:lnTo>
                  <a:pt x="0" y="17117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0" name="Group 10"/>
          <p:cNvGrpSpPr/>
          <p:nvPr/>
        </p:nvGrpSpPr>
        <p:grpSpPr>
          <a:xfrm>
            <a:off x="16017180" y="-1431186"/>
            <a:ext cx="3656258" cy="3656258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48AFF">
                    <a:alpha val="100000"/>
                  </a:srgbClr>
                </a:gs>
                <a:gs pos="100000">
                  <a:srgbClr val="B100E8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31"/>
                </a:lnSpc>
              </a:pPr>
              <a:endParaRPr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39852C3D-9603-8A48-6587-8B6442E6784C}"/>
              </a:ext>
            </a:extLst>
          </p:cNvPr>
          <p:cNvSpPr txBox="1"/>
          <p:nvPr/>
        </p:nvSpPr>
        <p:spPr>
          <a:xfrm>
            <a:off x="4597219" y="4272821"/>
            <a:ext cx="9474742" cy="10391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7981"/>
              </a:lnSpc>
              <a:spcBef>
                <a:spcPct val="0"/>
              </a:spcBef>
            </a:pPr>
            <a:r>
              <a:rPr lang="en-US" sz="8800" dirty="0">
                <a:solidFill>
                  <a:srgbClr val="048AFF"/>
                </a:solidFill>
                <a:latin typeface="Amasis MT Pro Black" panose="02040A04050005020304" pitchFamily="18" charset="0"/>
              </a:rPr>
              <a:t>Print List</a:t>
            </a:r>
          </a:p>
        </p:txBody>
      </p:sp>
    </p:spTree>
    <p:extLst>
      <p:ext uri="{BB962C8B-B14F-4D97-AF65-F5344CB8AC3E}">
        <p14:creationId xmlns:p14="http://schemas.microsoft.com/office/powerpoint/2010/main" val="35438515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18602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3"/>
            <a:stretch>
              <a:fillRect t="-38888" b="-38888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Freeform 3"/>
          <p:cNvSpPr/>
          <p:nvPr/>
        </p:nvSpPr>
        <p:spPr>
          <a:xfrm rot="2223819">
            <a:off x="-5172569" y="7438822"/>
            <a:ext cx="9665112" cy="8771089"/>
          </a:xfrm>
          <a:custGeom>
            <a:avLst/>
            <a:gdLst/>
            <a:ahLst/>
            <a:cxnLst/>
            <a:rect l="l" t="t" r="r" b="b"/>
            <a:pathLst>
              <a:path w="9665112" h="8771089">
                <a:moveTo>
                  <a:pt x="0" y="0"/>
                </a:moveTo>
                <a:lnTo>
                  <a:pt x="9665112" y="0"/>
                </a:lnTo>
                <a:lnTo>
                  <a:pt x="9665112" y="8771089"/>
                </a:lnTo>
                <a:lnTo>
                  <a:pt x="0" y="877108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0" name="Group 10"/>
          <p:cNvGrpSpPr/>
          <p:nvPr/>
        </p:nvGrpSpPr>
        <p:grpSpPr>
          <a:xfrm>
            <a:off x="19541397" y="-424293"/>
            <a:ext cx="4014466" cy="4323089"/>
            <a:chOff x="-155831" y="66675"/>
            <a:chExt cx="892431" cy="961039"/>
          </a:xfrm>
        </p:grpSpPr>
        <p:sp>
          <p:nvSpPr>
            <p:cNvPr id="11" name="Freeform 11"/>
            <p:cNvSpPr/>
            <p:nvPr/>
          </p:nvSpPr>
          <p:spPr>
            <a:xfrm>
              <a:off x="-155831" y="214914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48AFF">
                    <a:alpha val="100000"/>
                  </a:srgbClr>
                </a:gs>
                <a:gs pos="100000">
                  <a:srgbClr val="B100E8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31"/>
                </a:lnSpc>
              </a:pPr>
              <a:endParaRPr/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6E66B67B-8878-529B-4F48-25EF1D2A4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3428"/>
            <a:ext cx="18421066" cy="1152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D6A6090-2A5F-1A7A-FFF8-EB7F8CA90DBA}"/>
              </a:ext>
            </a:extLst>
          </p:cNvPr>
          <p:cNvSpPr txBox="1"/>
          <p:nvPr/>
        </p:nvSpPr>
        <p:spPr>
          <a:xfrm>
            <a:off x="7319571" y="212605"/>
            <a:ext cx="10820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Amasis MT Pro Black" panose="02040A04050005020304" pitchFamily="18" charset="0"/>
              </a:rPr>
              <a:t>Print List</a:t>
            </a:r>
          </a:p>
        </p:txBody>
      </p:sp>
      <p:pic>
        <p:nvPicPr>
          <p:cNvPr id="8" name="Picture 7" descr="A diagram of a diagram&#10;&#10;Description automatically generated">
            <a:extLst>
              <a:ext uri="{FF2B5EF4-FFF2-40B4-BE49-F238E27FC236}">
                <a16:creationId xmlns:a16="http://schemas.microsoft.com/office/drawing/2014/main" id="{11735C31-7592-F09B-C45E-6EF520DB056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341" y="5785496"/>
            <a:ext cx="8639175" cy="1771650"/>
          </a:xfrm>
          <a:prstGeom prst="rect">
            <a:avLst/>
          </a:prstGeom>
        </p:spPr>
      </p:pic>
      <p:pic>
        <p:nvPicPr>
          <p:cNvPr id="13" name="Picture 12" descr="A diagram of a diagram&#10;&#10;Description automatically generated">
            <a:extLst>
              <a:ext uri="{FF2B5EF4-FFF2-40B4-BE49-F238E27FC236}">
                <a16:creationId xmlns:a16="http://schemas.microsoft.com/office/drawing/2014/main" id="{D4F497B1-5255-32BB-B42D-4B663F27BB0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341" y="3530254"/>
            <a:ext cx="8639175" cy="1771650"/>
          </a:xfrm>
          <a:prstGeom prst="rect">
            <a:avLst/>
          </a:prstGeom>
        </p:spPr>
      </p:pic>
      <p:pic>
        <p:nvPicPr>
          <p:cNvPr id="16" name="Picture 15" descr="A diagram of a diagram&#10;&#10;Description automatically generated">
            <a:extLst>
              <a:ext uri="{FF2B5EF4-FFF2-40B4-BE49-F238E27FC236}">
                <a16:creationId xmlns:a16="http://schemas.microsoft.com/office/drawing/2014/main" id="{3EE05F8B-C4DE-15C8-78F8-7C3A12544F8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342" y="1351997"/>
            <a:ext cx="8639175" cy="177165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78C2A06-06BA-F5CB-5D0F-E167BA8C92AA}"/>
              </a:ext>
            </a:extLst>
          </p:cNvPr>
          <p:cNvSpPr txBox="1"/>
          <p:nvPr/>
        </p:nvSpPr>
        <p:spPr>
          <a:xfrm>
            <a:off x="2465339" y="2027837"/>
            <a:ext cx="30430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highlight>
                  <a:srgbClr val="C0C0C0"/>
                </a:highlight>
                <a:latin typeface="Amasis MT Pro Black" panose="02040A04050005020304" pitchFamily="18" charset="0"/>
              </a:rPr>
              <a:t>Iteration-01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525BCF0-6AAD-9723-BF84-951CD84FDB87}"/>
              </a:ext>
            </a:extLst>
          </p:cNvPr>
          <p:cNvSpPr txBox="1"/>
          <p:nvPr/>
        </p:nvSpPr>
        <p:spPr>
          <a:xfrm>
            <a:off x="2465338" y="4123691"/>
            <a:ext cx="30430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highlight>
                  <a:srgbClr val="C0C0C0"/>
                </a:highlight>
                <a:latin typeface="Amasis MT Pro Black" panose="02040A04050005020304" pitchFamily="18" charset="0"/>
              </a:rPr>
              <a:t>Iteration-02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9B2EE7A-9CBB-A22E-F423-6F4602F24084}"/>
              </a:ext>
            </a:extLst>
          </p:cNvPr>
          <p:cNvSpPr txBox="1"/>
          <p:nvPr/>
        </p:nvSpPr>
        <p:spPr>
          <a:xfrm>
            <a:off x="2465337" y="6285661"/>
            <a:ext cx="30430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highlight>
                  <a:srgbClr val="C0C0C0"/>
                </a:highlight>
                <a:latin typeface="Amasis MT Pro Black" panose="02040A04050005020304" pitchFamily="18" charset="0"/>
              </a:rPr>
              <a:t>Iteration-03</a:t>
            </a:r>
          </a:p>
        </p:txBody>
      </p:sp>
      <p:pic>
        <p:nvPicPr>
          <p:cNvPr id="31" name="Picture 30" descr="A diagram of a diagram&#10;&#10;Description automatically generated">
            <a:extLst>
              <a:ext uri="{FF2B5EF4-FFF2-40B4-BE49-F238E27FC236}">
                <a16:creationId xmlns:a16="http://schemas.microsoft.com/office/drawing/2014/main" id="{C9B991FF-32DF-4A9D-7357-1570E121098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340" y="8040738"/>
            <a:ext cx="8639175" cy="177165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0EED6842-2FBC-E90E-B28E-7B3933CE9B03}"/>
              </a:ext>
            </a:extLst>
          </p:cNvPr>
          <p:cNvSpPr txBox="1"/>
          <p:nvPr/>
        </p:nvSpPr>
        <p:spPr>
          <a:xfrm>
            <a:off x="2465337" y="8500247"/>
            <a:ext cx="30430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highlight>
                  <a:srgbClr val="C0C0C0"/>
                </a:highlight>
                <a:latin typeface="Amasis MT Pro Black" panose="02040A04050005020304" pitchFamily="18" charset="0"/>
              </a:rPr>
              <a:t>Iteration-04</a:t>
            </a:r>
          </a:p>
        </p:txBody>
      </p:sp>
    </p:spTree>
    <p:extLst>
      <p:ext uri="{BB962C8B-B14F-4D97-AF65-F5344CB8AC3E}">
        <p14:creationId xmlns:p14="http://schemas.microsoft.com/office/powerpoint/2010/main" val="130199464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4" grpId="0"/>
      <p:bldP spid="3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689719" y="-1276542"/>
            <a:ext cx="2556280" cy="2553085"/>
          </a:xfrm>
          <a:custGeom>
            <a:avLst/>
            <a:gdLst/>
            <a:ahLst/>
            <a:cxnLst/>
            <a:rect l="l" t="t" r="r" b="b"/>
            <a:pathLst>
              <a:path w="2556280" h="2553085">
                <a:moveTo>
                  <a:pt x="0" y="0"/>
                </a:moveTo>
                <a:lnTo>
                  <a:pt x="2556280" y="0"/>
                </a:lnTo>
                <a:lnTo>
                  <a:pt x="2556280" y="2553084"/>
                </a:lnTo>
                <a:lnTo>
                  <a:pt x="0" y="25530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7584476" y="8616204"/>
            <a:ext cx="4010261" cy="4005248"/>
          </a:xfrm>
          <a:custGeom>
            <a:avLst/>
            <a:gdLst/>
            <a:ahLst/>
            <a:cxnLst/>
            <a:rect l="l" t="t" r="r" b="b"/>
            <a:pathLst>
              <a:path w="4010261" h="4005248">
                <a:moveTo>
                  <a:pt x="0" y="0"/>
                </a:moveTo>
                <a:lnTo>
                  <a:pt x="4010261" y="0"/>
                </a:lnTo>
                <a:lnTo>
                  <a:pt x="4010261" y="4005248"/>
                </a:lnTo>
                <a:lnTo>
                  <a:pt x="0" y="40052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-855821" y="7696585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7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4782800" y="-4914900"/>
            <a:ext cx="8083465" cy="8073361"/>
          </a:xfrm>
          <a:custGeom>
            <a:avLst/>
            <a:gdLst/>
            <a:ahLst/>
            <a:cxnLst/>
            <a:rect l="l" t="t" r="r" b="b"/>
            <a:pathLst>
              <a:path w="8083465" h="8073361">
                <a:moveTo>
                  <a:pt x="0" y="0"/>
                </a:moveTo>
                <a:lnTo>
                  <a:pt x="8083465" y="0"/>
                </a:lnTo>
                <a:lnTo>
                  <a:pt x="8083465" y="8073361"/>
                </a:lnTo>
                <a:lnTo>
                  <a:pt x="0" y="807336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69C9AF0-FD32-31E8-D4EF-D10BFB16A1E6}"/>
              </a:ext>
            </a:extLst>
          </p:cNvPr>
          <p:cNvSpPr txBox="1"/>
          <p:nvPr/>
        </p:nvSpPr>
        <p:spPr>
          <a:xfrm>
            <a:off x="6116828" y="1148005"/>
            <a:ext cx="694555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Code for Printing List</a:t>
            </a:r>
          </a:p>
        </p:txBody>
      </p:sp>
      <p:pic>
        <p:nvPicPr>
          <p:cNvPr id="7" name="Picture 6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01F48417-C46C-28E7-15EE-24D35775FD0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193" y="2241798"/>
            <a:ext cx="15906421" cy="5831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11015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689719" y="-1276542"/>
            <a:ext cx="2556280" cy="2553085"/>
          </a:xfrm>
          <a:custGeom>
            <a:avLst/>
            <a:gdLst/>
            <a:ahLst/>
            <a:cxnLst/>
            <a:rect l="l" t="t" r="r" b="b"/>
            <a:pathLst>
              <a:path w="2556280" h="2553085">
                <a:moveTo>
                  <a:pt x="0" y="0"/>
                </a:moveTo>
                <a:lnTo>
                  <a:pt x="2556280" y="0"/>
                </a:lnTo>
                <a:lnTo>
                  <a:pt x="2556280" y="2553084"/>
                </a:lnTo>
                <a:lnTo>
                  <a:pt x="0" y="25530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7584476" y="8616204"/>
            <a:ext cx="4010261" cy="4005248"/>
          </a:xfrm>
          <a:custGeom>
            <a:avLst/>
            <a:gdLst/>
            <a:ahLst/>
            <a:cxnLst/>
            <a:rect l="l" t="t" r="r" b="b"/>
            <a:pathLst>
              <a:path w="4010261" h="4005248">
                <a:moveTo>
                  <a:pt x="0" y="0"/>
                </a:moveTo>
                <a:lnTo>
                  <a:pt x="4010261" y="0"/>
                </a:lnTo>
                <a:lnTo>
                  <a:pt x="4010261" y="4005248"/>
                </a:lnTo>
                <a:lnTo>
                  <a:pt x="0" y="40052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-855821" y="7696585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7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4782800" y="-4914900"/>
            <a:ext cx="8083465" cy="8073361"/>
          </a:xfrm>
          <a:custGeom>
            <a:avLst/>
            <a:gdLst/>
            <a:ahLst/>
            <a:cxnLst/>
            <a:rect l="l" t="t" r="r" b="b"/>
            <a:pathLst>
              <a:path w="8083465" h="8073361">
                <a:moveTo>
                  <a:pt x="0" y="0"/>
                </a:moveTo>
                <a:lnTo>
                  <a:pt x="8083465" y="0"/>
                </a:lnTo>
                <a:lnTo>
                  <a:pt x="8083465" y="8073361"/>
                </a:lnTo>
                <a:lnTo>
                  <a:pt x="0" y="807336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69C9AF0-FD32-31E8-D4EF-D10BFB16A1E6}"/>
              </a:ext>
            </a:extLst>
          </p:cNvPr>
          <p:cNvSpPr txBox="1"/>
          <p:nvPr/>
        </p:nvSpPr>
        <p:spPr>
          <a:xfrm>
            <a:off x="6281719" y="347688"/>
            <a:ext cx="694555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Code for Printing List</a:t>
            </a:r>
          </a:p>
        </p:txBody>
      </p:sp>
      <p:pic>
        <p:nvPicPr>
          <p:cNvPr id="5" name="Picture 4" descr="A computer code with text&#10;&#10;Description automatically generated">
            <a:extLst>
              <a:ext uri="{FF2B5EF4-FFF2-40B4-BE49-F238E27FC236}">
                <a16:creationId xmlns:a16="http://schemas.microsoft.com/office/drawing/2014/main" id="{67C2BB9B-6C28-D5EC-CDBE-94364FB67E7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51" y="2481330"/>
            <a:ext cx="11342700" cy="6134874"/>
          </a:xfrm>
          <a:prstGeom prst="rect">
            <a:avLst/>
          </a:prstGeom>
        </p:spPr>
      </p:pic>
      <p:pic>
        <p:nvPicPr>
          <p:cNvPr id="11" name="Picture 10" descr="A screen shot of a computer&#10;&#10;Description automatically generated">
            <a:extLst>
              <a:ext uri="{FF2B5EF4-FFF2-40B4-BE49-F238E27FC236}">
                <a16:creationId xmlns:a16="http://schemas.microsoft.com/office/drawing/2014/main" id="{79E604CF-D0B6-326C-F7FC-999C6865B3A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2635" y="2403205"/>
            <a:ext cx="5555916" cy="633606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ABE7B10-C483-B65F-8AAF-C92BC66A2A60}"/>
              </a:ext>
            </a:extLst>
          </p:cNvPr>
          <p:cNvSpPr txBox="1"/>
          <p:nvPr/>
        </p:nvSpPr>
        <p:spPr>
          <a:xfrm>
            <a:off x="112651" y="1711889"/>
            <a:ext cx="69455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Main Function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394337D-7436-EE7C-C8CE-39ED2D679BA3}"/>
              </a:ext>
            </a:extLst>
          </p:cNvPr>
          <p:cNvSpPr txBox="1"/>
          <p:nvPr/>
        </p:nvSpPr>
        <p:spPr>
          <a:xfrm>
            <a:off x="11878976" y="1808896"/>
            <a:ext cx="69455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71982157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906224" y="3483080"/>
            <a:ext cx="3662832" cy="3662832"/>
            <a:chOff x="0" y="0"/>
            <a:chExt cx="14840029" cy="14840029"/>
          </a:xfrm>
        </p:grpSpPr>
        <p:sp>
          <p:nvSpPr>
            <p:cNvPr id="4" name="Freeform 4"/>
            <p:cNvSpPr/>
            <p:nvPr/>
          </p:nvSpPr>
          <p:spPr>
            <a:xfrm>
              <a:off x="-366471" y="-11891"/>
              <a:ext cx="15572971" cy="14863810"/>
            </a:xfrm>
            <a:custGeom>
              <a:avLst/>
              <a:gdLst/>
              <a:ahLst/>
              <a:cxnLst/>
              <a:rect l="l" t="t" r="r" b="b"/>
              <a:pathLst>
                <a:path w="15572971" h="14863810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gradFill rotWithShape="1">
              <a:gsLst>
                <a:gs pos="0">
                  <a:srgbClr val="048AFF">
                    <a:alpha val="100000"/>
                  </a:srgbClr>
                </a:gs>
                <a:gs pos="100000">
                  <a:srgbClr val="B100E8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-156193" y="188812"/>
              <a:ext cx="15152415" cy="14462405"/>
            </a:xfrm>
            <a:custGeom>
              <a:avLst/>
              <a:gdLst/>
              <a:ahLst/>
              <a:cxnLst/>
              <a:rect l="l" t="t" r="r" b="b"/>
              <a:pathLst>
                <a:path w="15152415" h="1446240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223301" y="551024"/>
              <a:ext cx="14393427" cy="13737979"/>
            </a:xfrm>
            <a:custGeom>
              <a:avLst/>
              <a:gdLst/>
              <a:ahLst/>
              <a:cxnLst/>
              <a:rect l="l" t="t" r="r" b="b"/>
              <a:pathLst>
                <a:path w="14393427" h="13737979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3"/>
              <a:stretch>
                <a:fillRect l="-24712" r="-2471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14017762" y="3619084"/>
            <a:ext cx="3843738" cy="3668702"/>
            <a:chOff x="-366471" y="-11891"/>
            <a:chExt cx="15572971" cy="14863810"/>
          </a:xfrm>
        </p:grpSpPr>
        <p:sp>
          <p:nvSpPr>
            <p:cNvPr id="8" name="Freeform 8"/>
            <p:cNvSpPr/>
            <p:nvPr/>
          </p:nvSpPr>
          <p:spPr>
            <a:xfrm>
              <a:off x="-366471" y="-11891"/>
              <a:ext cx="15572971" cy="14863810"/>
            </a:xfrm>
            <a:custGeom>
              <a:avLst/>
              <a:gdLst/>
              <a:ahLst/>
              <a:cxnLst/>
              <a:rect l="l" t="t" r="r" b="b"/>
              <a:pathLst>
                <a:path w="15572971" h="14863810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gradFill rotWithShape="1">
              <a:gsLst>
                <a:gs pos="0">
                  <a:srgbClr val="048AFF">
                    <a:alpha val="100000"/>
                  </a:srgbClr>
                </a:gs>
                <a:gs pos="100000">
                  <a:srgbClr val="B100E8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-156193" y="188813"/>
              <a:ext cx="15152415" cy="14462406"/>
            </a:xfrm>
            <a:custGeom>
              <a:avLst/>
              <a:gdLst/>
              <a:ahLst/>
              <a:cxnLst/>
              <a:rect l="l" t="t" r="r" b="b"/>
              <a:pathLst>
                <a:path w="15152415" h="1446240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5439681" y="3529683"/>
            <a:ext cx="3843738" cy="3668702"/>
            <a:chOff x="-366471" y="-11891"/>
            <a:chExt cx="15572971" cy="14863810"/>
          </a:xfrm>
        </p:grpSpPr>
        <p:sp>
          <p:nvSpPr>
            <p:cNvPr id="12" name="Freeform 12"/>
            <p:cNvSpPr/>
            <p:nvPr/>
          </p:nvSpPr>
          <p:spPr>
            <a:xfrm>
              <a:off x="-366471" y="-11891"/>
              <a:ext cx="15572971" cy="14863810"/>
            </a:xfrm>
            <a:custGeom>
              <a:avLst/>
              <a:gdLst/>
              <a:ahLst/>
              <a:cxnLst/>
              <a:rect l="l" t="t" r="r" b="b"/>
              <a:pathLst>
                <a:path w="15572971" h="14863810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gradFill rotWithShape="1">
              <a:gsLst>
                <a:gs pos="0">
                  <a:srgbClr val="048AFF">
                    <a:alpha val="100000"/>
                  </a:srgbClr>
                </a:gs>
                <a:gs pos="100000">
                  <a:srgbClr val="B100E8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-156193" y="188812"/>
              <a:ext cx="15152415" cy="14462405"/>
            </a:xfrm>
            <a:custGeom>
              <a:avLst/>
              <a:gdLst/>
              <a:ahLst/>
              <a:cxnLst/>
              <a:rect l="l" t="t" r="r" b="b"/>
              <a:pathLst>
                <a:path w="15152415" h="1446240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223300" y="551023"/>
              <a:ext cx="14393424" cy="13737978"/>
            </a:xfrm>
            <a:custGeom>
              <a:avLst/>
              <a:gdLst/>
              <a:ahLst/>
              <a:cxnLst/>
              <a:rect l="l" t="t" r="r" b="b"/>
              <a:pathLst>
                <a:path w="14393427" h="13737979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 dpi="0"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14000" t="-23000" r="-17000" b="-3000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5316782" y="1075711"/>
            <a:ext cx="7160167" cy="10233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981"/>
              </a:lnSpc>
              <a:spcBef>
                <a:spcPct val="0"/>
              </a:spcBef>
            </a:pPr>
            <a:r>
              <a:rPr lang="en-US" sz="6600" b="1">
                <a:solidFill>
                  <a:srgbClr val="048AFF"/>
                </a:solidFill>
                <a:latin typeface="Now Bold"/>
              </a:rPr>
              <a:t>Our team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06225" y="7201437"/>
            <a:ext cx="3808745" cy="4112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54"/>
              </a:lnSpc>
            </a:pPr>
            <a:r>
              <a:rPr lang="en-US" sz="2297" dirty="0" err="1">
                <a:solidFill>
                  <a:srgbClr val="FFFFFF"/>
                </a:solidFill>
                <a:latin typeface="DM Sans Bold"/>
              </a:rPr>
              <a:t>Shamoyeta</a:t>
            </a:r>
            <a:r>
              <a:rPr lang="en-US" sz="2297" dirty="0">
                <a:solidFill>
                  <a:srgbClr val="FFFFFF"/>
                </a:solidFill>
                <a:latin typeface="DM Sans Bold"/>
              </a:rPr>
              <a:t> </a:t>
            </a:r>
            <a:r>
              <a:rPr lang="en-US" sz="2297" dirty="0" err="1">
                <a:solidFill>
                  <a:srgbClr val="FFFFFF"/>
                </a:solidFill>
                <a:latin typeface="DM Sans Bold"/>
              </a:rPr>
              <a:t>Mourin</a:t>
            </a:r>
            <a:r>
              <a:rPr lang="en-US" sz="2297" dirty="0">
                <a:solidFill>
                  <a:srgbClr val="FFFFFF"/>
                </a:solidFill>
                <a:latin typeface="DM Sans Bold"/>
              </a:rPr>
              <a:t> </a:t>
            </a:r>
            <a:r>
              <a:rPr lang="en-US" sz="2297" dirty="0" err="1">
                <a:solidFill>
                  <a:srgbClr val="FFFFFF"/>
                </a:solidFill>
                <a:latin typeface="DM Sans Bold"/>
              </a:rPr>
              <a:t>Mouly</a:t>
            </a:r>
            <a:endParaRPr lang="en-US" sz="2297" dirty="0">
              <a:solidFill>
                <a:srgbClr val="FFFFFF"/>
              </a:solidFill>
              <a:latin typeface="DM Sans Bold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4276964" y="7304292"/>
            <a:ext cx="3387457" cy="4094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54"/>
              </a:lnSpc>
            </a:pPr>
            <a:r>
              <a:rPr lang="en-US" sz="2250" err="1">
                <a:solidFill>
                  <a:srgbClr val="FFFFFF"/>
                </a:solidFill>
                <a:latin typeface="DM Sans Bold"/>
              </a:rPr>
              <a:t>Rajaya</a:t>
            </a:r>
            <a:r>
              <a:rPr lang="en-US" sz="2250">
                <a:solidFill>
                  <a:srgbClr val="FFFFFF"/>
                </a:solidFill>
                <a:latin typeface="DM Sans Bold"/>
              </a:rPr>
              <a:t> Rabby Ador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4246885" y="7663859"/>
            <a:ext cx="3387457" cy="3756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62"/>
              </a:lnSpc>
            </a:pPr>
            <a:r>
              <a:rPr lang="en-US" sz="2050">
                <a:solidFill>
                  <a:srgbClr val="FFFFFF"/>
                </a:solidFill>
                <a:latin typeface="DM Sans"/>
              </a:rPr>
              <a:t>2252421100</a:t>
            </a:r>
            <a:endParaRPr lang="en-US" sz="2097">
              <a:solidFill>
                <a:srgbClr val="FFFFFF"/>
              </a:solidFill>
              <a:latin typeface="DM Sans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5439681" y="7201381"/>
            <a:ext cx="3387457" cy="4112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4"/>
              </a:lnSpc>
            </a:pPr>
            <a:r>
              <a:rPr lang="en-US" sz="2297" dirty="0">
                <a:solidFill>
                  <a:srgbClr val="FFFFFF"/>
                </a:solidFill>
                <a:latin typeface="DM Sans Bold"/>
              </a:rPr>
              <a:t>Latifa Nishat Nishi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5491582" y="7663859"/>
            <a:ext cx="3387457" cy="3756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62"/>
              </a:lnSpc>
            </a:pPr>
            <a:r>
              <a:rPr lang="en-US" sz="2097" dirty="0">
                <a:solidFill>
                  <a:srgbClr val="FFFFFF"/>
                </a:solidFill>
                <a:latin typeface="DM Sans"/>
              </a:rPr>
              <a:t>2252421062</a:t>
            </a:r>
          </a:p>
        </p:txBody>
      </p:sp>
      <p:sp>
        <p:nvSpPr>
          <p:cNvPr id="23" name="Freeform 23"/>
          <p:cNvSpPr/>
          <p:nvPr/>
        </p:nvSpPr>
        <p:spPr>
          <a:xfrm>
            <a:off x="-2624095" y="8288757"/>
            <a:ext cx="5257108" cy="5250537"/>
          </a:xfrm>
          <a:custGeom>
            <a:avLst/>
            <a:gdLst/>
            <a:ahLst/>
            <a:cxnLst/>
            <a:rect l="l" t="t" r="r" b="b"/>
            <a:pathLst>
              <a:path w="5257108" h="5250537">
                <a:moveTo>
                  <a:pt x="0" y="0"/>
                </a:moveTo>
                <a:lnTo>
                  <a:pt x="5257108" y="0"/>
                </a:lnTo>
                <a:lnTo>
                  <a:pt x="5257108" y="5250536"/>
                </a:lnTo>
                <a:lnTo>
                  <a:pt x="0" y="525053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Freeform 24"/>
          <p:cNvSpPr/>
          <p:nvPr/>
        </p:nvSpPr>
        <p:spPr>
          <a:xfrm>
            <a:off x="15431023" y="-2171348"/>
            <a:ext cx="5257108" cy="5250537"/>
          </a:xfrm>
          <a:custGeom>
            <a:avLst/>
            <a:gdLst/>
            <a:ahLst/>
            <a:cxnLst/>
            <a:rect l="l" t="t" r="r" b="b"/>
            <a:pathLst>
              <a:path w="5257108" h="5250537">
                <a:moveTo>
                  <a:pt x="0" y="0"/>
                </a:moveTo>
                <a:lnTo>
                  <a:pt x="5257108" y="0"/>
                </a:lnTo>
                <a:lnTo>
                  <a:pt x="5257108" y="5250537"/>
                </a:lnTo>
                <a:lnTo>
                  <a:pt x="0" y="525053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5" name="Freeform 25"/>
          <p:cNvSpPr/>
          <p:nvPr/>
        </p:nvSpPr>
        <p:spPr>
          <a:xfrm>
            <a:off x="-1028700" y="-1435399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7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32" name="Picture 31" descr="A person in a white shirt and tie&#10;&#10;Description automatically generated">
            <a:extLst>
              <a:ext uri="{FF2B5EF4-FFF2-40B4-BE49-F238E27FC236}">
                <a16:creationId xmlns:a16="http://schemas.microsoft.com/office/drawing/2014/main" id="{2F43B993-DC8E-3CE8-767B-019795CE2E4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208068" y="3709321"/>
            <a:ext cx="3480135" cy="349517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grpSp>
        <p:nvGrpSpPr>
          <p:cNvPr id="10" name="Group 11">
            <a:extLst>
              <a:ext uri="{FF2B5EF4-FFF2-40B4-BE49-F238E27FC236}">
                <a16:creationId xmlns:a16="http://schemas.microsoft.com/office/drawing/2014/main" id="{91426E97-0BF8-4D06-4269-E81813D4B7FE}"/>
              </a:ext>
            </a:extLst>
          </p:cNvPr>
          <p:cNvGrpSpPr>
            <a:grpSpLocks noChangeAspect="1"/>
          </p:cNvGrpSpPr>
          <p:nvPr/>
        </p:nvGrpSpPr>
        <p:grpSpPr>
          <a:xfrm>
            <a:off x="9659674" y="3527073"/>
            <a:ext cx="3843738" cy="3668702"/>
            <a:chOff x="-366471" y="-11891"/>
            <a:chExt cx="15572971" cy="14863810"/>
          </a:xfrm>
        </p:grpSpPr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B2FFA0CE-4F1F-12D6-D842-F002CCD607B2}"/>
                </a:ext>
              </a:extLst>
            </p:cNvPr>
            <p:cNvSpPr/>
            <p:nvPr/>
          </p:nvSpPr>
          <p:spPr>
            <a:xfrm>
              <a:off x="-366471" y="-11891"/>
              <a:ext cx="15572971" cy="14863810"/>
            </a:xfrm>
            <a:custGeom>
              <a:avLst/>
              <a:gdLst/>
              <a:ahLst/>
              <a:cxnLst/>
              <a:rect l="l" t="t" r="r" b="b"/>
              <a:pathLst>
                <a:path w="15572971" h="14863810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gradFill rotWithShape="1">
              <a:gsLst>
                <a:gs pos="0">
                  <a:srgbClr val="048AFF">
                    <a:alpha val="100000"/>
                  </a:srgbClr>
                </a:gs>
                <a:gs pos="100000">
                  <a:srgbClr val="B100E8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13">
              <a:extLst>
                <a:ext uri="{FF2B5EF4-FFF2-40B4-BE49-F238E27FC236}">
                  <a16:creationId xmlns:a16="http://schemas.microsoft.com/office/drawing/2014/main" id="{FF570A94-3D13-31FF-5390-1C071C60445F}"/>
                </a:ext>
              </a:extLst>
            </p:cNvPr>
            <p:cNvSpPr/>
            <p:nvPr/>
          </p:nvSpPr>
          <p:spPr>
            <a:xfrm>
              <a:off x="-156193" y="188812"/>
              <a:ext cx="15152415" cy="14462405"/>
            </a:xfrm>
            <a:custGeom>
              <a:avLst/>
              <a:gdLst/>
              <a:ahLst/>
              <a:cxnLst/>
              <a:rect l="l" t="t" r="r" b="b"/>
              <a:pathLst>
                <a:path w="15152415" h="1446240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14">
              <a:extLst>
                <a:ext uri="{FF2B5EF4-FFF2-40B4-BE49-F238E27FC236}">
                  <a16:creationId xmlns:a16="http://schemas.microsoft.com/office/drawing/2014/main" id="{6B9D4967-2883-9257-13C5-F0A16F14F1EB}"/>
                </a:ext>
              </a:extLst>
            </p:cNvPr>
            <p:cNvSpPr/>
            <p:nvPr/>
          </p:nvSpPr>
          <p:spPr>
            <a:xfrm>
              <a:off x="223300" y="551023"/>
              <a:ext cx="14393424" cy="13737978"/>
            </a:xfrm>
            <a:custGeom>
              <a:avLst/>
              <a:gdLst/>
              <a:ahLst/>
              <a:cxnLst/>
              <a:rect l="l" t="t" r="r" b="b"/>
              <a:pathLst>
                <a:path w="14393427" h="13737979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 dpi="0"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14000" t="-23000" r="-17000" b="-3000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9" name="TextBox 21">
            <a:extLst>
              <a:ext uri="{FF2B5EF4-FFF2-40B4-BE49-F238E27FC236}">
                <a16:creationId xmlns:a16="http://schemas.microsoft.com/office/drawing/2014/main" id="{B5360DD7-844B-0DF2-57DF-E9D7A1FF44B1}"/>
              </a:ext>
            </a:extLst>
          </p:cNvPr>
          <p:cNvSpPr txBox="1"/>
          <p:nvPr/>
        </p:nvSpPr>
        <p:spPr>
          <a:xfrm>
            <a:off x="9993091" y="7196451"/>
            <a:ext cx="3387457" cy="4112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4"/>
              </a:lnSpc>
            </a:pPr>
            <a:r>
              <a:rPr lang="en-US" sz="2297">
                <a:solidFill>
                  <a:srgbClr val="FFFFFF"/>
                </a:solidFill>
                <a:latin typeface="DM Sans Bold"/>
              </a:rPr>
              <a:t>Tahsina Tabassum Roza</a:t>
            </a:r>
          </a:p>
        </p:txBody>
      </p:sp>
      <p:sp>
        <p:nvSpPr>
          <p:cNvPr id="30" name="TextBox 22">
            <a:extLst>
              <a:ext uri="{FF2B5EF4-FFF2-40B4-BE49-F238E27FC236}">
                <a16:creationId xmlns:a16="http://schemas.microsoft.com/office/drawing/2014/main" id="{2F5F951F-82F9-6FCE-45DD-DEBA83DC3F14}"/>
              </a:ext>
            </a:extLst>
          </p:cNvPr>
          <p:cNvSpPr txBox="1"/>
          <p:nvPr/>
        </p:nvSpPr>
        <p:spPr>
          <a:xfrm>
            <a:off x="9887814" y="7571058"/>
            <a:ext cx="3387457" cy="3756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62"/>
              </a:lnSpc>
            </a:pPr>
            <a:r>
              <a:rPr lang="en-US" sz="2097">
                <a:solidFill>
                  <a:srgbClr val="FFFFFF"/>
                </a:solidFill>
                <a:latin typeface="DM Sans"/>
              </a:rPr>
              <a:t>2252421084</a:t>
            </a:r>
          </a:p>
        </p:txBody>
      </p:sp>
      <p:pic>
        <p:nvPicPr>
          <p:cNvPr id="33" name="Picture 32" descr="A person sitting on a swing&#10;&#10;Description automatically generated">
            <a:extLst>
              <a:ext uri="{FF2B5EF4-FFF2-40B4-BE49-F238E27FC236}">
                <a16:creationId xmlns:a16="http://schemas.microsoft.com/office/drawing/2014/main" id="{5D4EACED-AD21-98BC-2E0C-EA379C079DA8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03" t="23813" r="20520" b="46351"/>
          <a:stretch/>
        </p:blipFill>
        <p:spPr>
          <a:xfrm>
            <a:off x="9887815" y="3633192"/>
            <a:ext cx="3387456" cy="346611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5" name="Picture 34" descr="A person sitting on a couch&#10;&#10;Description automatically generated">
            <a:extLst>
              <a:ext uri="{FF2B5EF4-FFF2-40B4-BE49-F238E27FC236}">
                <a16:creationId xmlns:a16="http://schemas.microsoft.com/office/drawing/2014/main" id="{BFB5C82F-0BF1-C64F-48FD-E97BE763400F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67" t="28518" r="23271" b="35818"/>
          <a:stretch/>
        </p:blipFill>
        <p:spPr>
          <a:xfrm>
            <a:off x="956528" y="3576611"/>
            <a:ext cx="3552601" cy="343329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36" name="TextBox 22">
            <a:extLst>
              <a:ext uri="{FF2B5EF4-FFF2-40B4-BE49-F238E27FC236}">
                <a16:creationId xmlns:a16="http://schemas.microsoft.com/office/drawing/2014/main" id="{CE6AFD61-6904-E3DF-A2F0-E8855F3D633E}"/>
              </a:ext>
            </a:extLst>
          </p:cNvPr>
          <p:cNvSpPr txBox="1"/>
          <p:nvPr/>
        </p:nvSpPr>
        <p:spPr>
          <a:xfrm>
            <a:off x="932764" y="7570188"/>
            <a:ext cx="3387457" cy="3756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62"/>
              </a:lnSpc>
            </a:pPr>
            <a:r>
              <a:rPr lang="en-US" sz="2097">
                <a:solidFill>
                  <a:srgbClr val="FFFFFF"/>
                </a:solidFill>
                <a:latin typeface="DM Sans"/>
              </a:rPr>
              <a:t>2252421036</a:t>
            </a:r>
          </a:p>
        </p:txBody>
      </p:sp>
    </p:spTree>
    <p:extLst>
      <p:ext uri="{BB962C8B-B14F-4D97-AF65-F5344CB8AC3E}">
        <p14:creationId xmlns:p14="http://schemas.microsoft.com/office/powerpoint/2010/main" val="9322144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2223819">
            <a:off x="-4572963" y="4006074"/>
            <a:ext cx="9665112" cy="8771089"/>
          </a:xfrm>
          <a:custGeom>
            <a:avLst/>
            <a:gdLst/>
            <a:ahLst/>
            <a:cxnLst/>
            <a:rect l="l" t="t" r="r" b="b"/>
            <a:pathLst>
              <a:path w="9665112" h="8771089">
                <a:moveTo>
                  <a:pt x="0" y="0"/>
                </a:moveTo>
                <a:lnTo>
                  <a:pt x="9665112" y="0"/>
                </a:lnTo>
                <a:lnTo>
                  <a:pt x="9665112" y="8771089"/>
                </a:lnTo>
                <a:lnTo>
                  <a:pt x="0" y="877108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5132358" y="7708556"/>
            <a:ext cx="1769644" cy="1711728"/>
          </a:xfrm>
          <a:custGeom>
            <a:avLst/>
            <a:gdLst/>
            <a:ahLst/>
            <a:cxnLst/>
            <a:rect l="l" t="t" r="r" b="b"/>
            <a:pathLst>
              <a:path w="1769644" h="1711728">
                <a:moveTo>
                  <a:pt x="0" y="0"/>
                </a:moveTo>
                <a:lnTo>
                  <a:pt x="1769644" y="0"/>
                </a:lnTo>
                <a:lnTo>
                  <a:pt x="1769644" y="1711729"/>
                </a:lnTo>
                <a:lnTo>
                  <a:pt x="0" y="17117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0" name="Group 10"/>
          <p:cNvGrpSpPr/>
          <p:nvPr/>
        </p:nvGrpSpPr>
        <p:grpSpPr>
          <a:xfrm>
            <a:off x="16017180" y="-1431186"/>
            <a:ext cx="3656258" cy="3656258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48AFF">
                    <a:alpha val="100000"/>
                  </a:srgbClr>
                </a:gs>
                <a:gs pos="100000">
                  <a:srgbClr val="B100E8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31"/>
                </a:lnSpc>
              </a:pPr>
              <a:endParaRPr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39852C3D-9603-8A48-6587-8B6442E6784C}"/>
              </a:ext>
            </a:extLst>
          </p:cNvPr>
          <p:cNvSpPr txBox="1"/>
          <p:nvPr/>
        </p:nvSpPr>
        <p:spPr>
          <a:xfrm>
            <a:off x="4597219" y="4272821"/>
            <a:ext cx="9474742" cy="20650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7981"/>
              </a:lnSpc>
              <a:spcBef>
                <a:spcPct val="0"/>
              </a:spcBef>
            </a:pPr>
            <a:r>
              <a:rPr lang="en-US" sz="8800" dirty="0">
                <a:solidFill>
                  <a:srgbClr val="048AFF"/>
                </a:solidFill>
                <a:latin typeface="Amasis MT Pro Black" panose="02040A04050005020304" pitchFamily="18" charset="0"/>
              </a:rPr>
              <a:t>Search in Doubly Link List</a:t>
            </a:r>
          </a:p>
        </p:txBody>
      </p:sp>
    </p:spTree>
    <p:extLst>
      <p:ext uri="{BB962C8B-B14F-4D97-AF65-F5344CB8AC3E}">
        <p14:creationId xmlns:p14="http://schemas.microsoft.com/office/powerpoint/2010/main" val="29932385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18602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3"/>
            <a:stretch>
              <a:fillRect t="-38888" b="-38888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Freeform 3"/>
          <p:cNvSpPr/>
          <p:nvPr/>
        </p:nvSpPr>
        <p:spPr>
          <a:xfrm rot="2223819">
            <a:off x="-5172569" y="7438822"/>
            <a:ext cx="9665112" cy="8771089"/>
          </a:xfrm>
          <a:custGeom>
            <a:avLst/>
            <a:gdLst/>
            <a:ahLst/>
            <a:cxnLst/>
            <a:rect l="l" t="t" r="r" b="b"/>
            <a:pathLst>
              <a:path w="9665112" h="8771089">
                <a:moveTo>
                  <a:pt x="0" y="0"/>
                </a:moveTo>
                <a:lnTo>
                  <a:pt x="9665112" y="0"/>
                </a:lnTo>
                <a:lnTo>
                  <a:pt x="9665112" y="8771089"/>
                </a:lnTo>
                <a:lnTo>
                  <a:pt x="0" y="877108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0" name="Group 10"/>
          <p:cNvGrpSpPr/>
          <p:nvPr/>
        </p:nvGrpSpPr>
        <p:grpSpPr>
          <a:xfrm>
            <a:off x="19541397" y="-424293"/>
            <a:ext cx="4014466" cy="4323089"/>
            <a:chOff x="-155831" y="66675"/>
            <a:chExt cx="892431" cy="961039"/>
          </a:xfrm>
        </p:grpSpPr>
        <p:sp>
          <p:nvSpPr>
            <p:cNvPr id="11" name="Freeform 11"/>
            <p:cNvSpPr/>
            <p:nvPr/>
          </p:nvSpPr>
          <p:spPr>
            <a:xfrm>
              <a:off x="-155831" y="214914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48AFF">
                    <a:alpha val="100000"/>
                  </a:srgbClr>
                </a:gs>
                <a:gs pos="100000">
                  <a:srgbClr val="B100E8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31"/>
                </a:lnSpc>
              </a:pPr>
              <a:endParaRPr/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6E66B67B-8878-529B-4F48-25EF1D2A4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3428"/>
            <a:ext cx="18421066" cy="1152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D6A6090-2A5F-1A7A-FFF8-EB7F8CA90DBA}"/>
              </a:ext>
            </a:extLst>
          </p:cNvPr>
          <p:cNvSpPr txBox="1"/>
          <p:nvPr/>
        </p:nvSpPr>
        <p:spPr>
          <a:xfrm>
            <a:off x="7319571" y="212605"/>
            <a:ext cx="10820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Amasis MT Pro Black" panose="02040A04050005020304" pitchFamily="18" charset="0"/>
              </a:rPr>
              <a:t>Search in DLL</a:t>
            </a:r>
          </a:p>
        </p:txBody>
      </p:sp>
      <p:pic>
        <p:nvPicPr>
          <p:cNvPr id="8" name="Picture 7" descr="A diagram of a diagram&#10;&#10;Description automatically generated">
            <a:extLst>
              <a:ext uri="{FF2B5EF4-FFF2-40B4-BE49-F238E27FC236}">
                <a16:creationId xmlns:a16="http://schemas.microsoft.com/office/drawing/2014/main" id="{11735C31-7592-F09B-C45E-6EF520DB056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0473" y="7510873"/>
            <a:ext cx="8639175" cy="1771650"/>
          </a:xfrm>
          <a:prstGeom prst="rect">
            <a:avLst/>
          </a:prstGeom>
        </p:spPr>
      </p:pic>
      <p:pic>
        <p:nvPicPr>
          <p:cNvPr id="13" name="Picture 12" descr="A diagram of a diagram&#10;&#10;Description automatically generated">
            <a:extLst>
              <a:ext uri="{FF2B5EF4-FFF2-40B4-BE49-F238E27FC236}">
                <a16:creationId xmlns:a16="http://schemas.microsoft.com/office/drawing/2014/main" id="{D4F497B1-5255-32BB-B42D-4B663F27BB0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0472" y="4781511"/>
            <a:ext cx="8639175" cy="1771650"/>
          </a:xfrm>
          <a:prstGeom prst="rect">
            <a:avLst/>
          </a:prstGeom>
        </p:spPr>
      </p:pic>
      <p:pic>
        <p:nvPicPr>
          <p:cNvPr id="16" name="Picture 15" descr="A diagram of a diagram&#10;&#10;Description automatically generated">
            <a:extLst>
              <a:ext uri="{FF2B5EF4-FFF2-40B4-BE49-F238E27FC236}">
                <a16:creationId xmlns:a16="http://schemas.microsoft.com/office/drawing/2014/main" id="{3EE05F8B-C4DE-15C8-78F8-7C3A12544F8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0472" y="2052149"/>
            <a:ext cx="8639175" cy="177165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78C2A06-06BA-F5CB-5D0F-E167BA8C92AA}"/>
              </a:ext>
            </a:extLst>
          </p:cNvPr>
          <p:cNvSpPr txBox="1"/>
          <p:nvPr/>
        </p:nvSpPr>
        <p:spPr>
          <a:xfrm>
            <a:off x="2434403" y="2747438"/>
            <a:ext cx="30430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highlight>
                  <a:srgbClr val="C0C0C0"/>
                </a:highlight>
                <a:latin typeface="Amasis MT Pro Black" panose="02040A04050005020304" pitchFamily="18" charset="0"/>
              </a:rPr>
              <a:t>Iteration-01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525BCF0-6AAD-9723-BF84-951CD84FDB87}"/>
              </a:ext>
            </a:extLst>
          </p:cNvPr>
          <p:cNvSpPr txBox="1"/>
          <p:nvPr/>
        </p:nvSpPr>
        <p:spPr>
          <a:xfrm>
            <a:off x="2434402" y="5374948"/>
            <a:ext cx="30430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highlight>
                  <a:srgbClr val="C0C0C0"/>
                </a:highlight>
                <a:latin typeface="Amasis MT Pro Black" panose="02040A04050005020304" pitchFamily="18" charset="0"/>
              </a:rPr>
              <a:t>Iteration-02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9B2EE7A-9CBB-A22E-F423-6F4602F24084}"/>
              </a:ext>
            </a:extLst>
          </p:cNvPr>
          <p:cNvSpPr txBox="1"/>
          <p:nvPr/>
        </p:nvSpPr>
        <p:spPr>
          <a:xfrm>
            <a:off x="2434402" y="7928218"/>
            <a:ext cx="30430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highlight>
                  <a:srgbClr val="C0C0C0"/>
                </a:highlight>
                <a:latin typeface="Amasis MT Pro Black" panose="02040A04050005020304" pitchFamily="18" charset="0"/>
              </a:rPr>
              <a:t>Iteration-03</a:t>
            </a:r>
          </a:p>
        </p:txBody>
      </p:sp>
    </p:spTree>
    <p:extLst>
      <p:ext uri="{BB962C8B-B14F-4D97-AF65-F5344CB8AC3E}">
        <p14:creationId xmlns:p14="http://schemas.microsoft.com/office/powerpoint/2010/main" val="398327413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4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689719" y="-1276542"/>
            <a:ext cx="2556280" cy="2553085"/>
          </a:xfrm>
          <a:custGeom>
            <a:avLst/>
            <a:gdLst/>
            <a:ahLst/>
            <a:cxnLst/>
            <a:rect l="l" t="t" r="r" b="b"/>
            <a:pathLst>
              <a:path w="2556280" h="2553085">
                <a:moveTo>
                  <a:pt x="0" y="0"/>
                </a:moveTo>
                <a:lnTo>
                  <a:pt x="2556280" y="0"/>
                </a:lnTo>
                <a:lnTo>
                  <a:pt x="2556280" y="2553084"/>
                </a:lnTo>
                <a:lnTo>
                  <a:pt x="0" y="25530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7584476" y="8616204"/>
            <a:ext cx="4010261" cy="4005248"/>
          </a:xfrm>
          <a:custGeom>
            <a:avLst/>
            <a:gdLst/>
            <a:ahLst/>
            <a:cxnLst/>
            <a:rect l="l" t="t" r="r" b="b"/>
            <a:pathLst>
              <a:path w="4010261" h="4005248">
                <a:moveTo>
                  <a:pt x="0" y="0"/>
                </a:moveTo>
                <a:lnTo>
                  <a:pt x="4010261" y="0"/>
                </a:lnTo>
                <a:lnTo>
                  <a:pt x="4010261" y="4005248"/>
                </a:lnTo>
                <a:lnTo>
                  <a:pt x="0" y="40052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-855821" y="7696585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7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4782800" y="-4914900"/>
            <a:ext cx="8083465" cy="8073361"/>
          </a:xfrm>
          <a:custGeom>
            <a:avLst/>
            <a:gdLst/>
            <a:ahLst/>
            <a:cxnLst/>
            <a:rect l="l" t="t" r="r" b="b"/>
            <a:pathLst>
              <a:path w="8083465" h="8073361">
                <a:moveTo>
                  <a:pt x="0" y="0"/>
                </a:moveTo>
                <a:lnTo>
                  <a:pt x="8083465" y="0"/>
                </a:lnTo>
                <a:lnTo>
                  <a:pt x="8083465" y="8073361"/>
                </a:lnTo>
                <a:lnTo>
                  <a:pt x="0" y="807336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69C9AF0-FD32-31E8-D4EF-D10BFB16A1E6}"/>
              </a:ext>
            </a:extLst>
          </p:cNvPr>
          <p:cNvSpPr txBox="1"/>
          <p:nvPr/>
        </p:nvSpPr>
        <p:spPr>
          <a:xfrm>
            <a:off x="6971267" y="891822"/>
            <a:ext cx="694555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Code for Search</a:t>
            </a:r>
          </a:p>
        </p:txBody>
      </p:sp>
      <p:pic>
        <p:nvPicPr>
          <p:cNvPr id="5" name="Picture 4" descr="A computer code with text&#10;&#10;Description automatically generated">
            <a:extLst>
              <a:ext uri="{FF2B5EF4-FFF2-40B4-BE49-F238E27FC236}">
                <a16:creationId xmlns:a16="http://schemas.microsoft.com/office/drawing/2014/main" id="{CD5BCDE4-1A60-8308-61CB-67F6BBADF81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3692" y="1834011"/>
            <a:ext cx="14575872" cy="7055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42261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689719" y="-1276542"/>
            <a:ext cx="2556280" cy="2553085"/>
          </a:xfrm>
          <a:custGeom>
            <a:avLst/>
            <a:gdLst/>
            <a:ahLst/>
            <a:cxnLst/>
            <a:rect l="l" t="t" r="r" b="b"/>
            <a:pathLst>
              <a:path w="2556280" h="2553085">
                <a:moveTo>
                  <a:pt x="0" y="0"/>
                </a:moveTo>
                <a:lnTo>
                  <a:pt x="2556280" y="0"/>
                </a:lnTo>
                <a:lnTo>
                  <a:pt x="2556280" y="2553084"/>
                </a:lnTo>
                <a:lnTo>
                  <a:pt x="0" y="25530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7584476" y="8616204"/>
            <a:ext cx="4010261" cy="4005248"/>
          </a:xfrm>
          <a:custGeom>
            <a:avLst/>
            <a:gdLst/>
            <a:ahLst/>
            <a:cxnLst/>
            <a:rect l="l" t="t" r="r" b="b"/>
            <a:pathLst>
              <a:path w="4010261" h="4005248">
                <a:moveTo>
                  <a:pt x="0" y="0"/>
                </a:moveTo>
                <a:lnTo>
                  <a:pt x="4010261" y="0"/>
                </a:lnTo>
                <a:lnTo>
                  <a:pt x="4010261" y="4005248"/>
                </a:lnTo>
                <a:lnTo>
                  <a:pt x="0" y="40052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-855821" y="7696585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7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4782800" y="-4914900"/>
            <a:ext cx="8083465" cy="8073361"/>
          </a:xfrm>
          <a:custGeom>
            <a:avLst/>
            <a:gdLst/>
            <a:ahLst/>
            <a:cxnLst/>
            <a:rect l="l" t="t" r="r" b="b"/>
            <a:pathLst>
              <a:path w="8083465" h="8073361">
                <a:moveTo>
                  <a:pt x="0" y="0"/>
                </a:moveTo>
                <a:lnTo>
                  <a:pt x="8083465" y="0"/>
                </a:lnTo>
                <a:lnTo>
                  <a:pt x="8083465" y="8073361"/>
                </a:lnTo>
                <a:lnTo>
                  <a:pt x="0" y="807336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69C9AF0-FD32-31E8-D4EF-D10BFB16A1E6}"/>
              </a:ext>
            </a:extLst>
          </p:cNvPr>
          <p:cNvSpPr txBox="1"/>
          <p:nvPr/>
        </p:nvSpPr>
        <p:spPr>
          <a:xfrm>
            <a:off x="6281719" y="347688"/>
            <a:ext cx="694555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Code for Searching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BE7B10-C483-B65F-8AAF-C92BC66A2A60}"/>
              </a:ext>
            </a:extLst>
          </p:cNvPr>
          <p:cNvSpPr txBox="1"/>
          <p:nvPr/>
        </p:nvSpPr>
        <p:spPr>
          <a:xfrm>
            <a:off x="112651" y="1711889"/>
            <a:ext cx="69455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Main Function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394337D-7436-EE7C-C8CE-39ED2D679BA3}"/>
              </a:ext>
            </a:extLst>
          </p:cNvPr>
          <p:cNvSpPr txBox="1"/>
          <p:nvPr/>
        </p:nvSpPr>
        <p:spPr>
          <a:xfrm>
            <a:off x="11878976" y="1808896"/>
            <a:ext cx="69455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Output</a:t>
            </a:r>
          </a:p>
        </p:txBody>
      </p:sp>
      <p:pic>
        <p:nvPicPr>
          <p:cNvPr id="7" name="Picture 6" descr="A white background with text&#10;&#10;Description automatically generated">
            <a:extLst>
              <a:ext uri="{FF2B5EF4-FFF2-40B4-BE49-F238E27FC236}">
                <a16:creationId xmlns:a16="http://schemas.microsoft.com/office/drawing/2014/main" id="{3D6C2DD4-0AD6-3E4B-144E-C498D5C7836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329" y="2403205"/>
            <a:ext cx="10897544" cy="6171906"/>
          </a:xfrm>
          <a:prstGeom prst="rect">
            <a:avLst/>
          </a:prstGeom>
        </p:spPr>
      </p:pic>
      <p:pic>
        <p:nvPicPr>
          <p:cNvPr id="16" name="Picture 15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F3B8F061-AF64-E649-C784-4EB32692FEC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04592" y="2393671"/>
            <a:ext cx="5913782" cy="6084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75466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2223819">
            <a:off x="-4572963" y="4006074"/>
            <a:ext cx="9665112" cy="8771089"/>
          </a:xfrm>
          <a:custGeom>
            <a:avLst/>
            <a:gdLst/>
            <a:ahLst/>
            <a:cxnLst/>
            <a:rect l="l" t="t" r="r" b="b"/>
            <a:pathLst>
              <a:path w="9665112" h="8771089">
                <a:moveTo>
                  <a:pt x="0" y="0"/>
                </a:moveTo>
                <a:lnTo>
                  <a:pt x="9665112" y="0"/>
                </a:lnTo>
                <a:lnTo>
                  <a:pt x="9665112" y="8771089"/>
                </a:lnTo>
                <a:lnTo>
                  <a:pt x="0" y="877108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5132358" y="7708556"/>
            <a:ext cx="1769644" cy="1711728"/>
          </a:xfrm>
          <a:custGeom>
            <a:avLst/>
            <a:gdLst/>
            <a:ahLst/>
            <a:cxnLst/>
            <a:rect l="l" t="t" r="r" b="b"/>
            <a:pathLst>
              <a:path w="1769644" h="1711728">
                <a:moveTo>
                  <a:pt x="0" y="0"/>
                </a:moveTo>
                <a:lnTo>
                  <a:pt x="1769644" y="0"/>
                </a:lnTo>
                <a:lnTo>
                  <a:pt x="1769644" y="1711729"/>
                </a:lnTo>
                <a:lnTo>
                  <a:pt x="0" y="17117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0" name="Group 10"/>
          <p:cNvGrpSpPr/>
          <p:nvPr/>
        </p:nvGrpSpPr>
        <p:grpSpPr>
          <a:xfrm>
            <a:off x="16017180" y="-1431186"/>
            <a:ext cx="3656258" cy="3656258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48AFF">
                    <a:alpha val="100000"/>
                  </a:srgbClr>
                </a:gs>
                <a:gs pos="100000">
                  <a:srgbClr val="B100E8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31"/>
                </a:lnSpc>
              </a:pPr>
              <a:endParaRPr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39852C3D-9603-8A48-6587-8B6442E6784C}"/>
              </a:ext>
            </a:extLst>
          </p:cNvPr>
          <p:cNvSpPr txBox="1"/>
          <p:nvPr/>
        </p:nvSpPr>
        <p:spPr>
          <a:xfrm>
            <a:off x="4597219" y="4272821"/>
            <a:ext cx="9474742" cy="20650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7981"/>
              </a:lnSpc>
              <a:spcBef>
                <a:spcPct val="0"/>
              </a:spcBef>
            </a:pPr>
            <a:r>
              <a:rPr lang="en-US" sz="8800" dirty="0">
                <a:solidFill>
                  <a:srgbClr val="048AFF"/>
                </a:solidFill>
                <a:latin typeface="Amasis MT Pro Black" panose="02040A04050005020304" pitchFamily="18" charset="0"/>
              </a:rPr>
              <a:t>Reverse Doubly Link List</a:t>
            </a:r>
          </a:p>
        </p:txBody>
      </p:sp>
    </p:spTree>
    <p:extLst>
      <p:ext uri="{BB962C8B-B14F-4D97-AF65-F5344CB8AC3E}">
        <p14:creationId xmlns:p14="http://schemas.microsoft.com/office/powerpoint/2010/main" val="27474796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18602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3"/>
            <a:stretch>
              <a:fillRect t="-38888" b="-38888"/>
            </a:stretch>
          </a:blipFill>
        </p:spPr>
        <p:txBody>
          <a:bodyPr/>
          <a:lstStyle/>
          <a:p>
            <a:endParaRPr lang="en-US" dirty="0"/>
          </a:p>
        </p:txBody>
      </p:sp>
      <p:grpSp>
        <p:nvGrpSpPr>
          <p:cNvPr id="10" name="Group 10"/>
          <p:cNvGrpSpPr/>
          <p:nvPr/>
        </p:nvGrpSpPr>
        <p:grpSpPr>
          <a:xfrm>
            <a:off x="19541397" y="-424293"/>
            <a:ext cx="4014466" cy="4323089"/>
            <a:chOff x="-155831" y="66675"/>
            <a:chExt cx="892431" cy="961039"/>
          </a:xfrm>
        </p:grpSpPr>
        <p:sp>
          <p:nvSpPr>
            <p:cNvPr id="11" name="Freeform 11"/>
            <p:cNvSpPr/>
            <p:nvPr/>
          </p:nvSpPr>
          <p:spPr>
            <a:xfrm>
              <a:off x="-155831" y="214914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48AFF">
                    <a:alpha val="100000"/>
                  </a:srgbClr>
                </a:gs>
                <a:gs pos="100000">
                  <a:srgbClr val="B100E8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31"/>
                </a:lnSpc>
              </a:pPr>
              <a:endParaRPr/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6E66B67B-8878-529B-4F48-25EF1D2A4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3428"/>
            <a:ext cx="18421066" cy="1152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D6A6090-2A5F-1A7A-FFF8-EB7F8CA90DBA}"/>
              </a:ext>
            </a:extLst>
          </p:cNvPr>
          <p:cNvSpPr txBox="1"/>
          <p:nvPr/>
        </p:nvSpPr>
        <p:spPr>
          <a:xfrm>
            <a:off x="7319571" y="212605"/>
            <a:ext cx="10820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Amasis MT Pro Black" panose="02040A04050005020304" pitchFamily="18" charset="0"/>
              </a:rPr>
              <a:t>Reverse</a:t>
            </a:r>
          </a:p>
        </p:txBody>
      </p:sp>
      <p:pic>
        <p:nvPicPr>
          <p:cNvPr id="7" name="Picture 6" descr="A diagram of a diagram&#10;&#10;Description automatically generated">
            <a:extLst>
              <a:ext uri="{FF2B5EF4-FFF2-40B4-BE49-F238E27FC236}">
                <a16:creationId xmlns:a16="http://schemas.microsoft.com/office/drawing/2014/main" id="{F3CD74C8-2E41-524F-B0EC-72811EDA0E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9660" y="1367249"/>
            <a:ext cx="8811626" cy="2329005"/>
          </a:xfrm>
          <a:prstGeom prst="rect">
            <a:avLst/>
          </a:prstGeom>
        </p:spPr>
      </p:pic>
      <p:pic>
        <p:nvPicPr>
          <p:cNvPr id="17" name="Picture 16" descr="A diagram of a diagram&#10;&#10;Description automatically generated">
            <a:extLst>
              <a:ext uri="{FF2B5EF4-FFF2-40B4-BE49-F238E27FC236}">
                <a16:creationId xmlns:a16="http://schemas.microsoft.com/office/drawing/2014/main" id="{16F94FBA-1D39-F865-7B4F-9E2DBD3AF43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9024" y="7153722"/>
            <a:ext cx="7806703" cy="3088739"/>
          </a:xfrm>
          <a:prstGeom prst="rect">
            <a:avLst/>
          </a:prstGeom>
        </p:spPr>
      </p:pic>
      <p:pic>
        <p:nvPicPr>
          <p:cNvPr id="19" name="Picture 18" descr="A diagram of a diagram&#10;&#10;Description automatically generated">
            <a:extLst>
              <a:ext uri="{FF2B5EF4-FFF2-40B4-BE49-F238E27FC236}">
                <a16:creationId xmlns:a16="http://schemas.microsoft.com/office/drawing/2014/main" id="{197B16D0-71EC-8394-9273-FF04C7C6683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3193" y="3849313"/>
            <a:ext cx="7180289" cy="3262379"/>
          </a:xfrm>
          <a:prstGeom prst="rect">
            <a:avLst/>
          </a:prstGeom>
        </p:spPr>
      </p:pic>
      <p:pic>
        <p:nvPicPr>
          <p:cNvPr id="26" name="Picture 25" descr="A diagram of a flowchart&#10;&#10;Description automatically generated">
            <a:extLst>
              <a:ext uri="{FF2B5EF4-FFF2-40B4-BE49-F238E27FC236}">
                <a16:creationId xmlns:a16="http://schemas.microsoft.com/office/drawing/2014/main" id="{3C2BA01D-4B4F-B0E4-3379-C2023A4C9CD9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626" y="3849313"/>
            <a:ext cx="6900765" cy="3262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03638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689719" y="-1276542"/>
            <a:ext cx="2556280" cy="2553085"/>
          </a:xfrm>
          <a:custGeom>
            <a:avLst/>
            <a:gdLst/>
            <a:ahLst/>
            <a:cxnLst/>
            <a:rect l="l" t="t" r="r" b="b"/>
            <a:pathLst>
              <a:path w="2556280" h="2553085">
                <a:moveTo>
                  <a:pt x="0" y="0"/>
                </a:moveTo>
                <a:lnTo>
                  <a:pt x="2556280" y="0"/>
                </a:lnTo>
                <a:lnTo>
                  <a:pt x="2556280" y="2553084"/>
                </a:lnTo>
                <a:lnTo>
                  <a:pt x="0" y="25530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7584476" y="8616204"/>
            <a:ext cx="4010261" cy="4005248"/>
          </a:xfrm>
          <a:custGeom>
            <a:avLst/>
            <a:gdLst/>
            <a:ahLst/>
            <a:cxnLst/>
            <a:rect l="l" t="t" r="r" b="b"/>
            <a:pathLst>
              <a:path w="4010261" h="4005248">
                <a:moveTo>
                  <a:pt x="0" y="0"/>
                </a:moveTo>
                <a:lnTo>
                  <a:pt x="4010261" y="0"/>
                </a:lnTo>
                <a:lnTo>
                  <a:pt x="4010261" y="4005248"/>
                </a:lnTo>
                <a:lnTo>
                  <a:pt x="0" y="40052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-855821" y="7696585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7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4782800" y="-4914900"/>
            <a:ext cx="8083465" cy="8073361"/>
          </a:xfrm>
          <a:custGeom>
            <a:avLst/>
            <a:gdLst/>
            <a:ahLst/>
            <a:cxnLst/>
            <a:rect l="l" t="t" r="r" b="b"/>
            <a:pathLst>
              <a:path w="8083465" h="8073361">
                <a:moveTo>
                  <a:pt x="0" y="0"/>
                </a:moveTo>
                <a:lnTo>
                  <a:pt x="8083465" y="0"/>
                </a:lnTo>
                <a:lnTo>
                  <a:pt x="8083465" y="8073361"/>
                </a:lnTo>
                <a:lnTo>
                  <a:pt x="0" y="807336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69C9AF0-FD32-31E8-D4EF-D10BFB16A1E6}"/>
              </a:ext>
            </a:extLst>
          </p:cNvPr>
          <p:cNvSpPr txBox="1"/>
          <p:nvPr/>
        </p:nvSpPr>
        <p:spPr>
          <a:xfrm>
            <a:off x="6116828" y="891822"/>
            <a:ext cx="694555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Code for Reversing List</a:t>
            </a:r>
          </a:p>
        </p:txBody>
      </p:sp>
      <p:pic>
        <p:nvPicPr>
          <p:cNvPr id="7" name="Picture 6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6C518345-9D17-7248-8A9A-D2C95521F89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9151" y="2061186"/>
            <a:ext cx="14235117" cy="7292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06854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689719" y="-1276542"/>
            <a:ext cx="2556280" cy="2553085"/>
          </a:xfrm>
          <a:custGeom>
            <a:avLst/>
            <a:gdLst/>
            <a:ahLst/>
            <a:cxnLst/>
            <a:rect l="l" t="t" r="r" b="b"/>
            <a:pathLst>
              <a:path w="2556280" h="2553085">
                <a:moveTo>
                  <a:pt x="0" y="0"/>
                </a:moveTo>
                <a:lnTo>
                  <a:pt x="2556280" y="0"/>
                </a:lnTo>
                <a:lnTo>
                  <a:pt x="2556280" y="2553084"/>
                </a:lnTo>
                <a:lnTo>
                  <a:pt x="0" y="25530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7584476" y="8616204"/>
            <a:ext cx="4010261" cy="4005248"/>
          </a:xfrm>
          <a:custGeom>
            <a:avLst/>
            <a:gdLst/>
            <a:ahLst/>
            <a:cxnLst/>
            <a:rect l="l" t="t" r="r" b="b"/>
            <a:pathLst>
              <a:path w="4010261" h="4005248">
                <a:moveTo>
                  <a:pt x="0" y="0"/>
                </a:moveTo>
                <a:lnTo>
                  <a:pt x="4010261" y="0"/>
                </a:lnTo>
                <a:lnTo>
                  <a:pt x="4010261" y="4005248"/>
                </a:lnTo>
                <a:lnTo>
                  <a:pt x="0" y="40052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-855821" y="7696585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7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4782800" y="-4914900"/>
            <a:ext cx="8083465" cy="8073361"/>
          </a:xfrm>
          <a:custGeom>
            <a:avLst/>
            <a:gdLst/>
            <a:ahLst/>
            <a:cxnLst/>
            <a:rect l="l" t="t" r="r" b="b"/>
            <a:pathLst>
              <a:path w="8083465" h="8073361">
                <a:moveTo>
                  <a:pt x="0" y="0"/>
                </a:moveTo>
                <a:lnTo>
                  <a:pt x="8083465" y="0"/>
                </a:lnTo>
                <a:lnTo>
                  <a:pt x="8083465" y="8073361"/>
                </a:lnTo>
                <a:lnTo>
                  <a:pt x="0" y="807336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69C9AF0-FD32-31E8-D4EF-D10BFB16A1E6}"/>
              </a:ext>
            </a:extLst>
          </p:cNvPr>
          <p:cNvSpPr txBox="1"/>
          <p:nvPr/>
        </p:nvSpPr>
        <p:spPr>
          <a:xfrm>
            <a:off x="6281719" y="347688"/>
            <a:ext cx="694555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Code for Reversing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BE7B10-C483-B65F-8AAF-C92BC66A2A60}"/>
              </a:ext>
            </a:extLst>
          </p:cNvPr>
          <p:cNvSpPr txBox="1"/>
          <p:nvPr/>
        </p:nvSpPr>
        <p:spPr>
          <a:xfrm>
            <a:off x="112651" y="1711889"/>
            <a:ext cx="69455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Main Function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394337D-7436-EE7C-C8CE-39ED2D679BA3}"/>
              </a:ext>
            </a:extLst>
          </p:cNvPr>
          <p:cNvSpPr txBox="1"/>
          <p:nvPr/>
        </p:nvSpPr>
        <p:spPr>
          <a:xfrm>
            <a:off x="11878976" y="1808896"/>
            <a:ext cx="69455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Output</a:t>
            </a:r>
          </a:p>
        </p:txBody>
      </p:sp>
      <p:pic>
        <p:nvPicPr>
          <p:cNvPr id="5" name="Picture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6F2800D2-C107-72C7-282D-4AA933117E1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8946" y="2393672"/>
            <a:ext cx="5944302" cy="6961168"/>
          </a:xfrm>
          <a:prstGeom prst="rect">
            <a:avLst/>
          </a:prstGeom>
        </p:spPr>
      </p:pic>
      <p:pic>
        <p:nvPicPr>
          <p:cNvPr id="11" name="Picture 10" descr="A white background with text&#10;&#10;Description automatically generated">
            <a:extLst>
              <a:ext uri="{FF2B5EF4-FFF2-40B4-BE49-F238E27FC236}">
                <a16:creationId xmlns:a16="http://schemas.microsoft.com/office/drawing/2014/main" id="{77CF6ADA-0661-D397-907A-E38EA08DA8E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50" y="2393671"/>
            <a:ext cx="11202194" cy="6961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46915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6001244">
            <a:off x="10917706" y="7049713"/>
            <a:ext cx="14283863" cy="12962606"/>
          </a:xfrm>
          <a:custGeom>
            <a:avLst/>
            <a:gdLst/>
            <a:ahLst/>
            <a:cxnLst/>
            <a:rect l="l" t="t" r="r" b="b"/>
            <a:pathLst>
              <a:path w="14283863" h="12962606">
                <a:moveTo>
                  <a:pt x="0" y="0"/>
                </a:moveTo>
                <a:lnTo>
                  <a:pt x="14283863" y="0"/>
                </a:lnTo>
                <a:lnTo>
                  <a:pt x="14283863" y="12962606"/>
                </a:lnTo>
                <a:lnTo>
                  <a:pt x="0" y="1296260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1084654">
            <a:off x="-6628924" y="-8283079"/>
            <a:ext cx="12596877" cy="11431666"/>
          </a:xfrm>
          <a:custGeom>
            <a:avLst/>
            <a:gdLst/>
            <a:ahLst/>
            <a:cxnLst/>
            <a:rect l="l" t="t" r="r" b="b"/>
            <a:pathLst>
              <a:path w="12596877" h="11431666">
                <a:moveTo>
                  <a:pt x="0" y="0"/>
                </a:moveTo>
                <a:lnTo>
                  <a:pt x="12596877" y="0"/>
                </a:lnTo>
                <a:lnTo>
                  <a:pt x="12596877" y="11431667"/>
                </a:lnTo>
                <a:lnTo>
                  <a:pt x="0" y="1143166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3624670" y="5938033"/>
            <a:ext cx="6437528" cy="4965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07"/>
              </a:lnSpc>
            </a:pPr>
            <a:r>
              <a:rPr lang="en-US" sz="2925" dirty="0">
                <a:solidFill>
                  <a:srgbClr val="B100E8"/>
                </a:solidFill>
                <a:latin typeface="Now Bold"/>
              </a:rPr>
              <a:t>For watching this presentation</a:t>
            </a:r>
          </a:p>
        </p:txBody>
      </p:sp>
      <p:sp>
        <p:nvSpPr>
          <p:cNvPr id="6" name="Freeform 6"/>
          <p:cNvSpPr/>
          <p:nvPr/>
        </p:nvSpPr>
        <p:spPr>
          <a:xfrm>
            <a:off x="14545481" y="-693771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7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3458731" y="4329900"/>
            <a:ext cx="11370537" cy="16081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42"/>
              </a:lnSpc>
            </a:pPr>
            <a:r>
              <a:rPr lang="en-US" sz="13800" dirty="0">
                <a:solidFill>
                  <a:srgbClr val="048AFF"/>
                </a:solidFill>
                <a:latin typeface="Now Bold"/>
              </a:rPr>
              <a:t>THANK YOU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6001244">
            <a:off x="10917706" y="7049713"/>
            <a:ext cx="14283863" cy="12962606"/>
          </a:xfrm>
          <a:custGeom>
            <a:avLst/>
            <a:gdLst/>
            <a:ahLst/>
            <a:cxnLst/>
            <a:rect l="l" t="t" r="r" b="b"/>
            <a:pathLst>
              <a:path w="14283863" h="12962606">
                <a:moveTo>
                  <a:pt x="0" y="0"/>
                </a:moveTo>
                <a:lnTo>
                  <a:pt x="14283863" y="0"/>
                </a:lnTo>
                <a:lnTo>
                  <a:pt x="14283863" y="12962606"/>
                </a:lnTo>
                <a:lnTo>
                  <a:pt x="0" y="1296260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1084654">
            <a:off x="-6628924" y="-8283079"/>
            <a:ext cx="12596877" cy="11431666"/>
          </a:xfrm>
          <a:custGeom>
            <a:avLst/>
            <a:gdLst/>
            <a:ahLst/>
            <a:cxnLst/>
            <a:rect l="l" t="t" r="r" b="b"/>
            <a:pathLst>
              <a:path w="12596877" h="11431666">
                <a:moveTo>
                  <a:pt x="0" y="0"/>
                </a:moveTo>
                <a:lnTo>
                  <a:pt x="12596877" y="0"/>
                </a:lnTo>
                <a:lnTo>
                  <a:pt x="12596877" y="11431667"/>
                </a:lnTo>
                <a:lnTo>
                  <a:pt x="0" y="1143166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4545481" y="-693771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7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3458731" y="4329900"/>
            <a:ext cx="11370537" cy="30444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42"/>
              </a:lnSpc>
            </a:pPr>
            <a:r>
              <a:rPr lang="en-US" sz="13800" dirty="0">
                <a:solidFill>
                  <a:srgbClr val="048AFF"/>
                </a:solidFill>
                <a:latin typeface="Now Bold"/>
              </a:rPr>
              <a:t>Any</a:t>
            </a:r>
          </a:p>
          <a:p>
            <a:pPr algn="ctr">
              <a:lnSpc>
                <a:spcPts val="11242"/>
              </a:lnSpc>
            </a:pPr>
            <a:r>
              <a:rPr lang="en-US" sz="13800" dirty="0">
                <a:solidFill>
                  <a:srgbClr val="048AFF"/>
                </a:solidFill>
                <a:latin typeface="Now Bold"/>
              </a:rPr>
              <a:t>Question?</a:t>
            </a:r>
          </a:p>
        </p:txBody>
      </p:sp>
    </p:spTree>
    <p:extLst>
      <p:ext uri="{BB962C8B-B14F-4D97-AF65-F5344CB8AC3E}">
        <p14:creationId xmlns:p14="http://schemas.microsoft.com/office/powerpoint/2010/main" val="11602082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2223819">
            <a:off x="-4572963" y="4006075"/>
            <a:ext cx="9665112" cy="8771090"/>
          </a:xfrm>
          <a:custGeom>
            <a:avLst/>
            <a:gdLst/>
            <a:ahLst/>
            <a:cxnLst/>
            <a:rect l="l" t="t" r="r" b="b"/>
            <a:pathLst>
              <a:path w="9665112" h="8771089">
                <a:moveTo>
                  <a:pt x="0" y="0"/>
                </a:moveTo>
                <a:lnTo>
                  <a:pt x="9665112" y="0"/>
                </a:lnTo>
                <a:lnTo>
                  <a:pt x="9665112" y="8771089"/>
                </a:lnTo>
                <a:lnTo>
                  <a:pt x="0" y="87710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1800"/>
          </a:p>
        </p:txBody>
      </p:sp>
      <p:grpSp>
        <p:nvGrpSpPr>
          <p:cNvPr id="4" name="Group 4"/>
          <p:cNvGrpSpPr/>
          <p:nvPr/>
        </p:nvGrpSpPr>
        <p:grpSpPr>
          <a:xfrm>
            <a:off x="5334773" y="603217"/>
            <a:ext cx="8931474" cy="9080567"/>
            <a:chOff x="0" y="0"/>
            <a:chExt cx="1670985" cy="187310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670985" cy="1873108"/>
            </a:xfrm>
            <a:custGeom>
              <a:avLst/>
              <a:gdLst/>
              <a:ahLst/>
              <a:cxnLst/>
              <a:rect l="l" t="t" r="r" b="b"/>
              <a:pathLst>
                <a:path w="1670985" h="1873108">
                  <a:moveTo>
                    <a:pt x="0" y="0"/>
                  </a:moveTo>
                  <a:lnTo>
                    <a:pt x="1670985" y="0"/>
                  </a:lnTo>
                  <a:lnTo>
                    <a:pt x="1670985" y="1873108"/>
                  </a:lnTo>
                  <a:lnTo>
                    <a:pt x="0" y="187310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48AFF"/>
              </a:solidFill>
              <a:prstDash val="solid"/>
              <a:miter/>
            </a:ln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lIns="50801" tIns="50801" rIns="50801" bIns="50801" rtlCol="0" anchor="ctr"/>
            <a:lstStyle/>
            <a:p>
              <a:pPr algn="ctr">
                <a:lnSpc>
                  <a:spcPts val="3131"/>
                </a:lnSpc>
              </a:pPr>
              <a:endParaRPr sz="1800"/>
            </a:p>
          </p:txBody>
        </p:sp>
      </p:grpSp>
      <p:sp>
        <p:nvSpPr>
          <p:cNvPr id="7" name="Freeform 7"/>
          <p:cNvSpPr/>
          <p:nvPr/>
        </p:nvSpPr>
        <p:spPr>
          <a:xfrm>
            <a:off x="15132359" y="7708556"/>
            <a:ext cx="1769645" cy="1711728"/>
          </a:xfrm>
          <a:custGeom>
            <a:avLst/>
            <a:gdLst/>
            <a:ahLst/>
            <a:cxnLst/>
            <a:rect l="l" t="t" r="r" b="b"/>
            <a:pathLst>
              <a:path w="1769644" h="1711728">
                <a:moveTo>
                  <a:pt x="0" y="0"/>
                </a:moveTo>
                <a:lnTo>
                  <a:pt x="1769644" y="0"/>
                </a:lnTo>
                <a:lnTo>
                  <a:pt x="1769644" y="1711729"/>
                </a:lnTo>
                <a:lnTo>
                  <a:pt x="0" y="171172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1800"/>
          </a:p>
        </p:txBody>
      </p:sp>
      <p:sp>
        <p:nvSpPr>
          <p:cNvPr id="8" name="TextBox 8"/>
          <p:cNvSpPr txBox="1"/>
          <p:nvPr/>
        </p:nvSpPr>
        <p:spPr>
          <a:xfrm>
            <a:off x="6501933" y="2053977"/>
            <a:ext cx="7507347" cy="82330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95814" lvl="1" indent="-297908">
              <a:lnSpc>
                <a:spcPct val="150000"/>
              </a:lnSpc>
              <a:buFont typeface="Arial"/>
              <a:buChar char="•"/>
            </a:pPr>
            <a:r>
              <a:rPr lang="en-US" sz="4000" b="1" dirty="0">
                <a:solidFill>
                  <a:srgbClr val="FFFAEB"/>
                </a:solidFill>
                <a:latin typeface="Now Bold" panose="020B0604020202020204"/>
              </a:rPr>
              <a:t>Introduction of DLL</a:t>
            </a:r>
          </a:p>
          <a:p>
            <a:pPr marL="595814" lvl="1" indent="-297908">
              <a:lnSpc>
                <a:spcPct val="150000"/>
              </a:lnSpc>
              <a:buFont typeface="Arial"/>
              <a:buChar char="•"/>
            </a:pPr>
            <a:r>
              <a:rPr lang="en-US" sz="4000" b="1" dirty="0">
                <a:solidFill>
                  <a:srgbClr val="FFFAEB"/>
                </a:solidFill>
                <a:latin typeface="Now Bold" panose="020B0604020202020204"/>
              </a:rPr>
              <a:t>Application of DLL</a:t>
            </a:r>
          </a:p>
          <a:p>
            <a:pPr marL="595814" lvl="1" indent="-297908">
              <a:lnSpc>
                <a:spcPct val="150000"/>
              </a:lnSpc>
              <a:buFont typeface="Arial"/>
              <a:buChar char="•"/>
            </a:pPr>
            <a:r>
              <a:rPr lang="en-US" sz="4000" b="1" dirty="0">
                <a:solidFill>
                  <a:srgbClr val="FFFAEB"/>
                </a:solidFill>
                <a:latin typeface="Now Bold" panose="020B0604020202020204"/>
              </a:rPr>
              <a:t>Creation of A Node </a:t>
            </a:r>
          </a:p>
          <a:p>
            <a:pPr marL="595814" lvl="1" indent="-297908">
              <a:lnSpc>
                <a:spcPct val="150000"/>
              </a:lnSpc>
              <a:buFont typeface="Arial"/>
              <a:buChar char="•"/>
            </a:pPr>
            <a:r>
              <a:rPr lang="en-US" sz="4000" b="1" dirty="0">
                <a:solidFill>
                  <a:srgbClr val="FFFAEB"/>
                </a:solidFill>
                <a:latin typeface="Now Bold" panose="020B0604020202020204"/>
              </a:rPr>
              <a:t>Insertion</a:t>
            </a:r>
          </a:p>
          <a:p>
            <a:pPr marL="595814" lvl="1" indent="-297908">
              <a:lnSpc>
                <a:spcPct val="150000"/>
              </a:lnSpc>
              <a:buFont typeface="Arial"/>
              <a:buChar char="•"/>
            </a:pPr>
            <a:r>
              <a:rPr lang="en-US" sz="4000" b="1" dirty="0">
                <a:solidFill>
                  <a:srgbClr val="FFFAEB"/>
                </a:solidFill>
                <a:latin typeface="Now Bold" panose="020B0604020202020204"/>
              </a:rPr>
              <a:t>Deletion</a:t>
            </a:r>
          </a:p>
          <a:p>
            <a:pPr marL="595814" lvl="1" indent="-297908">
              <a:lnSpc>
                <a:spcPct val="150000"/>
              </a:lnSpc>
              <a:buFont typeface="Arial"/>
              <a:buChar char="•"/>
            </a:pPr>
            <a:r>
              <a:rPr lang="en-US" sz="4000" b="1" dirty="0">
                <a:solidFill>
                  <a:srgbClr val="FFFAEB"/>
                </a:solidFill>
                <a:latin typeface="Now Bold" panose="020B0604020202020204"/>
              </a:rPr>
              <a:t>Print List</a:t>
            </a:r>
          </a:p>
          <a:p>
            <a:pPr marL="595814" lvl="1" indent="-297908">
              <a:lnSpc>
                <a:spcPct val="150000"/>
              </a:lnSpc>
              <a:buFont typeface="Arial"/>
              <a:buChar char="•"/>
            </a:pPr>
            <a:r>
              <a:rPr lang="en-US" sz="4000" b="1" dirty="0">
                <a:solidFill>
                  <a:srgbClr val="FFFAEB"/>
                </a:solidFill>
                <a:latin typeface="Now Bold" panose="020B0604020202020204"/>
              </a:rPr>
              <a:t>Search</a:t>
            </a:r>
          </a:p>
          <a:p>
            <a:pPr marL="595814" lvl="1" indent="-297908">
              <a:lnSpc>
                <a:spcPct val="150000"/>
              </a:lnSpc>
              <a:buFont typeface="Arial"/>
              <a:buChar char="•"/>
            </a:pPr>
            <a:r>
              <a:rPr lang="en-US" sz="4000" b="1" dirty="0">
                <a:solidFill>
                  <a:srgbClr val="FFFAEB"/>
                </a:solidFill>
                <a:latin typeface="Now Bold" panose="020B0604020202020204"/>
              </a:rPr>
              <a:t>Reverse</a:t>
            </a:r>
          </a:p>
          <a:p>
            <a:pPr marL="595814" lvl="1" indent="-297908">
              <a:lnSpc>
                <a:spcPct val="150000"/>
              </a:lnSpc>
              <a:buFont typeface="Arial"/>
              <a:buChar char="•"/>
            </a:pPr>
            <a:endParaRPr lang="en-US" sz="4000" b="1" dirty="0">
              <a:solidFill>
                <a:srgbClr val="FFFAEB"/>
              </a:solidFill>
              <a:latin typeface="Now Bold" panose="020B0604020202020204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7704851" y="931537"/>
            <a:ext cx="4283751" cy="8694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375"/>
              </a:lnSpc>
            </a:pPr>
            <a:r>
              <a:rPr lang="en-US" sz="6600" b="1" spc="310">
                <a:solidFill>
                  <a:srgbClr val="048AFF"/>
                </a:solidFill>
                <a:latin typeface="Now Bold"/>
              </a:rPr>
              <a:t>Contents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16017181" y="-1431186"/>
            <a:ext cx="3656258" cy="3656258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48AFF">
                    <a:alpha val="100000"/>
                  </a:srgbClr>
                </a:gs>
                <a:gs pos="100000">
                  <a:srgbClr val="B100E8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1" tIns="50801" rIns="50801" bIns="50801" rtlCol="0" anchor="ctr"/>
            <a:lstStyle/>
            <a:p>
              <a:pPr algn="ctr">
                <a:lnSpc>
                  <a:spcPts val="3131"/>
                </a:lnSpc>
              </a:pPr>
              <a:endParaRPr sz="1800"/>
            </a:p>
          </p:txBody>
        </p:sp>
      </p:grpSp>
      <p:sp>
        <p:nvSpPr>
          <p:cNvPr id="13" name="AutoShape 13"/>
          <p:cNvSpPr/>
          <p:nvPr/>
        </p:nvSpPr>
        <p:spPr>
          <a:xfrm>
            <a:off x="6762313" y="1882298"/>
            <a:ext cx="6076394" cy="0"/>
          </a:xfrm>
          <a:prstGeom prst="line">
            <a:avLst/>
          </a:prstGeom>
          <a:ln w="38100" cap="flat">
            <a:solidFill>
              <a:srgbClr val="048A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0522477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12438412" y="-5076387"/>
            <a:ext cx="9641780" cy="9629727"/>
          </a:xfrm>
          <a:custGeom>
            <a:avLst/>
            <a:gdLst/>
            <a:ahLst/>
            <a:cxnLst/>
            <a:rect l="l" t="t" r="r" b="b"/>
            <a:pathLst>
              <a:path w="9641780" h="9629727">
                <a:moveTo>
                  <a:pt x="0" y="0"/>
                </a:moveTo>
                <a:lnTo>
                  <a:pt x="9641780" y="0"/>
                </a:lnTo>
                <a:lnTo>
                  <a:pt x="9641780" y="9629728"/>
                </a:lnTo>
                <a:lnTo>
                  <a:pt x="0" y="96297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1800"/>
          </a:p>
        </p:txBody>
      </p:sp>
      <p:sp>
        <p:nvSpPr>
          <p:cNvPr id="4" name="Freeform 4"/>
          <p:cNvSpPr/>
          <p:nvPr/>
        </p:nvSpPr>
        <p:spPr>
          <a:xfrm>
            <a:off x="15789971" y="7909421"/>
            <a:ext cx="1469330" cy="1421243"/>
          </a:xfrm>
          <a:custGeom>
            <a:avLst/>
            <a:gdLst/>
            <a:ahLst/>
            <a:cxnLst/>
            <a:rect l="l" t="t" r="r" b="b"/>
            <a:pathLst>
              <a:path w="1469330" h="1421243">
                <a:moveTo>
                  <a:pt x="0" y="0"/>
                </a:moveTo>
                <a:lnTo>
                  <a:pt x="1469330" y="0"/>
                </a:lnTo>
                <a:lnTo>
                  <a:pt x="1469330" y="1421243"/>
                </a:lnTo>
                <a:lnTo>
                  <a:pt x="0" y="142124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1800"/>
          </a:p>
        </p:txBody>
      </p:sp>
      <p:sp>
        <p:nvSpPr>
          <p:cNvPr id="11" name="Freeform 11"/>
          <p:cNvSpPr/>
          <p:nvPr/>
        </p:nvSpPr>
        <p:spPr>
          <a:xfrm>
            <a:off x="-4327714" y="6542790"/>
            <a:ext cx="9641780" cy="9629727"/>
          </a:xfrm>
          <a:custGeom>
            <a:avLst/>
            <a:gdLst/>
            <a:ahLst/>
            <a:cxnLst/>
            <a:rect l="l" t="t" r="r" b="b"/>
            <a:pathLst>
              <a:path w="9641780" h="9629727">
                <a:moveTo>
                  <a:pt x="0" y="0"/>
                </a:moveTo>
                <a:lnTo>
                  <a:pt x="9641780" y="0"/>
                </a:lnTo>
                <a:lnTo>
                  <a:pt x="9641780" y="9629727"/>
                </a:lnTo>
                <a:lnTo>
                  <a:pt x="0" y="96297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18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287E6BC-897E-1A43-D57C-B814439E0054}"/>
              </a:ext>
            </a:extLst>
          </p:cNvPr>
          <p:cNvSpPr txBox="1"/>
          <p:nvPr/>
        </p:nvSpPr>
        <p:spPr>
          <a:xfrm>
            <a:off x="3325669" y="4198280"/>
            <a:ext cx="15129807" cy="156966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9600" b="1">
                <a:solidFill>
                  <a:srgbClr val="048AFF"/>
                </a:solidFill>
                <a:latin typeface="Now Bold"/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40325015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13914121" y="-2839157"/>
            <a:ext cx="7586951" cy="7590987"/>
          </a:xfrm>
          <a:custGeom>
            <a:avLst/>
            <a:gdLst/>
            <a:ahLst/>
            <a:cxnLst/>
            <a:rect l="l" t="t" r="r" b="b"/>
            <a:pathLst>
              <a:path w="9641780" h="9629727">
                <a:moveTo>
                  <a:pt x="0" y="0"/>
                </a:moveTo>
                <a:lnTo>
                  <a:pt x="9641780" y="0"/>
                </a:lnTo>
                <a:lnTo>
                  <a:pt x="9641780" y="9629728"/>
                </a:lnTo>
                <a:lnTo>
                  <a:pt x="0" y="96297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1800"/>
          </a:p>
        </p:txBody>
      </p:sp>
      <p:sp>
        <p:nvSpPr>
          <p:cNvPr id="4" name="Freeform 4"/>
          <p:cNvSpPr/>
          <p:nvPr/>
        </p:nvSpPr>
        <p:spPr>
          <a:xfrm>
            <a:off x="15789971" y="7909421"/>
            <a:ext cx="1469330" cy="1421243"/>
          </a:xfrm>
          <a:custGeom>
            <a:avLst/>
            <a:gdLst/>
            <a:ahLst/>
            <a:cxnLst/>
            <a:rect l="l" t="t" r="r" b="b"/>
            <a:pathLst>
              <a:path w="1469330" h="1421243">
                <a:moveTo>
                  <a:pt x="0" y="0"/>
                </a:moveTo>
                <a:lnTo>
                  <a:pt x="1469330" y="0"/>
                </a:lnTo>
                <a:lnTo>
                  <a:pt x="1469330" y="1421243"/>
                </a:lnTo>
                <a:lnTo>
                  <a:pt x="0" y="142124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1800"/>
          </a:p>
        </p:txBody>
      </p:sp>
      <p:sp>
        <p:nvSpPr>
          <p:cNvPr id="11" name="Freeform 11"/>
          <p:cNvSpPr/>
          <p:nvPr/>
        </p:nvSpPr>
        <p:spPr>
          <a:xfrm>
            <a:off x="-4327714" y="8244840"/>
            <a:ext cx="8396795" cy="7927677"/>
          </a:xfrm>
          <a:custGeom>
            <a:avLst/>
            <a:gdLst/>
            <a:ahLst/>
            <a:cxnLst/>
            <a:rect l="l" t="t" r="r" b="b"/>
            <a:pathLst>
              <a:path w="9641780" h="9629727">
                <a:moveTo>
                  <a:pt x="0" y="0"/>
                </a:moveTo>
                <a:lnTo>
                  <a:pt x="9641780" y="0"/>
                </a:lnTo>
                <a:lnTo>
                  <a:pt x="9641780" y="9629727"/>
                </a:lnTo>
                <a:lnTo>
                  <a:pt x="0" y="96297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18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287E6BC-897E-1A43-D57C-B814439E0054}"/>
              </a:ext>
            </a:extLst>
          </p:cNvPr>
          <p:cNvSpPr txBox="1"/>
          <p:nvPr/>
        </p:nvSpPr>
        <p:spPr>
          <a:xfrm>
            <a:off x="586740" y="496040"/>
            <a:ext cx="17114520" cy="147732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8800" b="1" dirty="0">
                <a:solidFill>
                  <a:srgbClr val="048AFF"/>
                </a:solidFill>
                <a:latin typeface="Now Bold"/>
              </a:rPr>
              <a:t>Doubly Linked List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090E38-280C-45FC-266E-1077D531FC99}"/>
              </a:ext>
            </a:extLst>
          </p:cNvPr>
          <p:cNvSpPr txBox="1"/>
          <p:nvPr/>
        </p:nvSpPr>
        <p:spPr>
          <a:xfrm>
            <a:off x="813948" y="2239343"/>
            <a:ext cx="12882495" cy="255454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Now Bold"/>
              </a:rPr>
              <a:t>Unlike singly linked list, doubly linked list can be traversed in both forward and backward directions because of the next and previous pointers.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F313DC6-5C09-FD72-488F-22763F30D3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64668" y="5368615"/>
            <a:ext cx="11905913" cy="3312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44945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-689719" y="-1276542"/>
            <a:ext cx="2556281" cy="2553086"/>
          </a:xfrm>
          <a:custGeom>
            <a:avLst/>
            <a:gdLst/>
            <a:ahLst/>
            <a:cxnLst/>
            <a:rect l="l" t="t" r="r" b="b"/>
            <a:pathLst>
              <a:path w="2556280" h="2553085">
                <a:moveTo>
                  <a:pt x="0" y="0"/>
                </a:moveTo>
                <a:lnTo>
                  <a:pt x="2556280" y="0"/>
                </a:lnTo>
                <a:lnTo>
                  <a:pt x="2556280" y="2553084"/>
                </a:lnTo>
                <a:lnTo>
                  <a:pt x="0" y="25530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 sz="1800"/>
          </a:p>
        </p:txBody>
      </p:sp>
      <p:sp>
        <p:nvSpPr>
          <p:cNvPr id="6" name="Freeform 6"/>
          <p:cNvSpPr/>
          <p:nvPr/>
        </p:nvSpPr>
        <p:spPr>
          <a:xfrm>
            <a:off x="7359574" y="9027377"/>
            <a:ext cx="3144452" cy="3073955"/>
          </a:xfrm>
          <a:custGeom>
            <a:avLst/>
            <a:gdLst/>
            <a:ahLst/>
            <a:cxnLst/>
            <a:rect l="l" t="t" r="r" b="b"/>
            <a:pathLst>
              <a:path w="4010261" h="4005248">
                <a:moveTo>
                  <a:pt x="0" y="0"/>
                </a:moveTo>
                <a:lnTo>
                  <a:pt x="4010261" y="0"/>
                </a:lnTo>
                <a:lnTo>
                  <a:pt x="4010261" y="4005248"/>
                </a:lnTo>
                <a:lnTo>
                  <a:pt x="0" y="40052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 sz="1800"/>
          </a:p>
        </p:txBody>
      </p:sp>
      <p:sp>
        <p:nvSpPr>
          <p:cNvPr id="7" name="TextBox 7"/>
          <p:cNvSpPr txBox="1"/>
          <p:nvPr/>
        </p:nvSpPr>
        <p:spPr>
          <a:xfrm>
            <a:off x="1866561" y="560741"/>
            <a:ext cx="12573000" cy="9002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173"/>
              </a:lnSpc>
            </a:pPr>
            <a:r>
              <a:rPr lang="en-US" sz="5400">
                <a:solidFill>
                  <a:srgbClr val="048AFF"/>
                </a:solidFill>
                <a:latin typeface="Now Bold"/>
              </a:rPr>
              <a:t>Applications 0f Doubly linked list</a:t>
            </a:r>
          </a:p>
        </p:txBody>
      </p:sp>
      <p:sp>
        <p:nvSpPr>
          <p:cNvPr id="10" name="Freeform 10"/>
          <p:cNvSpPr/>
          <p:nvPr/>
        </p:nvSpPr>
        <p:spPr>
          <a:xfrm>
            <a:off x="16306801" y="-2095500"/>
            <a:ext cx="3303455" cy="3865343"/>
          </a:xfrm>
          <a:custGeom>
            <a:avLst/>
            <a:gdLst/>
            <a:ahLst/>
            <a:cxnLst/>
            <a:rect l="l" t="t" r="r" b="b"/>
            <a:pathLst>
              <a:path w="8083465" h="8073361">
                <a:moveTo>
                  <a:pt x="0" y="0"/>
                </a:moveTo>
                <a:lnTo>
                  <a:pt x="8083465" y="0"/>
                </a:lnTo>
                <a:lnTo>
                  <a:pt x="8083465" y="8073361"/>
                </a:lnTo>
                <a:lnTo>
                  <a:pt x="0" y="807336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 sz="1800"/>
          </a:p>
        </p:txBody>
      </p:sp>
      <p:pic>
        <p:nvPicPr>
          <p:cNvPr id="16" name="Picture 15" descr="A computer with a link and gears&#10;&#10;Description automatically generated">
            <a:extLst>
              <a:ext uri="{FF2B5EF4-FFF2-40B4-BE49-F238E27FC236}">
                <a16:creationId xmlns:a16="http://schemas.microsoft.com/office/drawing/2014/main" id="{5EF4E60E-70B3-E395-26E7-231928BC70A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8674" t="543" b="-748"/>
          <a:stretch/>
        </p:blipFill>
        <p:spPr>
          <a:xfrm>
            <a:off x="11401213" y="1943101"/>
            <a:ext cx="5952620" cy="474917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graphicFrame>
        <p:nvGraphicFramePr>
          <p:cNvPr id="19" name="TextBox 13">
            <a:extLst>
              <a:ext uri="{FF2B5EF4-FFF2-40B4-BE49-F238E27FC236}">
                <a16:creationId xmlns:a16="http://schemas.microsoft.com/office/drawing/2014/main" id="{6D61BFA7-445A-E0A7-4D48-E472D13A979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94225092"/>
              </p:ext>
            </p:extLst>
          </p:nvPr>
        </p:nvGraphicFramePr>
        <p:xfrm>
          <a:off x="202282" y="2194604"/>
          <a:ext cx="10650533" cy="63088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ACCAFCF7-B2D2-01A4-6F87-8429A627A318}"/>
              </a:ext>
            </a:extLst>
          </p:cNvPr>
          <p:cNvSpPr txBox="1"/>
          <p:nvPr/>
        </p:nvSpPr>
        <p:spPr>
          <a:xfrm flipH="1">
            <a:off x="7488949" y="7523130"/>
            <a:ext cx="2894760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>
                <a:solidFill>
                  <a:schemeClr val="bg1"/>
                </a:solidFill>
                <a:latin typeface="Now Bold" panose="020B0604020202020204"/>
              </a:rPr>
              <a:t>Basic Task List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C9E4EB6-0A01-ABE4-056C-EF5F2F36B9AD}"/>
              </a:ext>
            </a:extLst>
          </p:cNvPr>
          <p:cNvSpPr/>
          <p:nvPr/>
        </p:nvSpPr>
        <p:spPr>
          <a:xfrm>
            <a:off x="5831883" y="7028504"/>
            <a:ext cx="1361094" cy="1339617"/>
          </a:xfrm>
          <a:prstGeom prst="ellipse">
            <a:avLst/>
          </a:prstGeom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4050"/>
          </a:p>
        </p:txBody>
      </p:sp>
      <p:pic>
        <p:nvPicPr>
          <p:cNvPr id="14" name="Picture 13" descr="A notepad with check marks&#10;&#10;Description automatically generated">
            <a:extLst>
              <a:ext uri="{FF2B5EF4-FFF2-40B4-BE49-F238E27FC236}">
                <a16:creationId xmlns:a16="http://schemas.microsoft.com/office/drawing/2014/main" id="{E21A241E-8F30-1947-F283-89E2344BCC9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7618" y="7250670"/>
            <a:ext cx="919545" cy="919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32777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12438412" y="-5076387"/>
            <a:ext cx="9641780" cy="9629727"/>
          </a:xfrm>
          <a:custGeom>
            <a:avLst/>
            <a:gdLst/>
            <a:ahLst/>
            <a:cxnLst/>
            <a:rect l="l" t="t" r="r" b="b"/>
            <a:pathLst>
              <a:path w="9641780" h="9629727">
                <a:moveTo>
                  <a:pt x="0" y="0"/>
                </a:moveTo>
                <a:lnTo>
                  <a:pt x="9641780" y="0"/>
                </a:lnTo>
                <a:lnTo>
                  <a:pt x="9641780" y="9629728"/>
                </a:lnTo>
                <a:lnTo>
                  <a:pt x="0" y="96297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1800"/>
          </a:p>
        </p:txBody>
      </p:sp>
      <p:sp>
        <p:nvSpPr>
          <p:cNvPr id="4" name="Freeform 4"/>
          <p:cNvSpPr/>
          <p:nvPr/>
        </p:nvSpPr>
        <p:spPr>
          <a:xfrm>
            <a:off x="15789971" y="7909421"/>
            <a:ext cx="1469330" cy="1421243"/>
          </a:xfrm>
          <a:custGeom>
            <a:avLst/>
            <a:gdLst/>
            <a:ahLst/>
            <a:cxnLst/>
            <a:rect l="l" t="t" r="r" b="b"/>
            <a:pathLst>
              <a:path w="1469330" h="1421243">
                <a:moveTo>
                  <a:pt x="0" y="0"/>
                </a:moveTo>
                <a:lnTo>
                  <a:pt x="1469330" y="0"/>
                </a:lnTo>
                <a:lnTo>
                  <a:pt x="1469330" y="1421243"/>
                </a:lnTo>
                <a:lnTo>
                  <a:pt x="0" y="142124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1800"/>
          </a:p>
        </p:txBody>
      </p:sp>
      <p:sp>
        <p:nvSpPr>
          <p:cNvPr id="11" name="Freeform 11"/>
          <p:cNvSpPr/>
          <p:nvPr/>
        </p:nvSpPr>
        <p:spPr>
          <a:xfrm>
            <a:off x="-4327714" y="6542790"/>
            <a:ext cx="9641780" cy="9629727"/>
          </a:xfrm>
          <a:custGeom>
            <a:avLst/>
            <a:gdLst/>
            <a:ahLst/>
            <a:cxnLst/>
            <a:rect l="l" t="t" r="r" b="b"/>
            <a:pathLst>
              <a:path w="9641780" h="9629727">
                <a:moveTo>
                  <a:pt x="0" y="0"/>
                </a:moveTo>
                <a:lnTo>
                  <a:pt x="9641780" y="0"/>
                </a:lnTo>
                <a:lnTo>
                  <a:pt x="9641780" y="9629727"/>
                </a:lnTo>
                <a:lnTo>
                  <a:pt x="0" y="96297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18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147D5EA-18BF-A837-E77A-E16632441382}"/>
              </a:ext>
            </a:extLst>
          </p:cNvPr>
          <p:cNvSpPr txBox="1"/>
          <p:nvPr/>
        </p:nvSpPr>
        <p:spPr>
          <a:xfrm flipH="1">
            <a:off x="7631428" y="4312502"/>
            <a:ext cx="13535474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900" b="1">
                <a:solidFill>
                  <a:schemeClr val="bg1"/>
                </a:solidFill>
              </a:rPr>
              <a:t>Basic Task List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D8CD8AE-E406-42AE-8916-CDE00999C772}"/>
              </a:ext>
            </a:extLst>
          </p:cNvPr>
          <p:cNvSpPr/>
          <p:nvPr/>
        </p:nvSpPr>
        <p:spPr>
          <a:xfrm>
            <a:off x="2494625" y="3028355"/>
            <a:ext cx="4864631" cy="4461554"/>
          </a:xfrm>
          <a:prstGeom prst="ellipse">
            <a:avLst/>
          </a:prstGeom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4050"/>
          </a:p>
        </p:txBody>
      </p:sp>
      <p:pic>
        <p:nvPicPr>
          <p:cNvPr id="6" name="Picture 5" descr="A notepad with check marks&#10;&#10;Description automatically generated">
            <a:extLst>
              <a:ext uri="{FF2B5EF4-FFF2-40B4-BE49-F238E27FC236}">
                <a16:creationId xmlns:a16="http://schemas.microsoft.com/office/drawing/2014/main" id="{67F186CE-B56B-ED19-DB2D-9E6A83AD70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3284" y="3489845"/>
            <a:ext cx="3307310" cy="3307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06673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12438412" y="-5076387"/>
            <a:ext cx="9641780" cy="9629727"/>
          </a:xfrm>
          <a:custGeom>
            <a:avLst/>
            <a:gdLst/>
            <a:ahLst/>
            <a:cxnLst/>
            <a:rect l="l" t="t" r="r" b="b"/>
            <a:pathLst>
              <a:path w="9641780" h="9629727">
                <a:moveTo>
                  <a:pt x="0" y="0"/>
                </a:moveTo>
                <a:lnTo>
                  <a:pt x="9641780" y="0"/>
                </a:lnTo>
                <a:lnTo>
                  <a:pt x="9641780" y="9629728"/>
                </a:lnTo>
                <a:lnTo>
                  <a:pt x="0" y="96297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1800"/>
          </a:p>
        </p:txBody>
      </p:sp>
      <p:sp>
        <p:nvSpPr>
          <p:cNvPr id="4" name="Freeform 4"/>
          <p:cNvSpPr/>
          <p:nvPr/>
        </p:nvSpPr>
        <p:spPr>
          <a:xfrm>
            <a:off x="15789971" y="7909421"/>
            <a:ext cx="1469330" cy="1421243"/>
          </a:xfrm>
          <a:custGeom>
            <a:avLst/>
            <a:gdLst/>
            <a:ahLst/>
            <a:cxnLst/>
            <a:rect l="l" t="t" r="r" b="b"/>
            <a:pathLst>
              <a:path w="1469330" h="1421243">
                <a:moveTo>
                  <a:pt x="0" y="0"/>
                </a:moveTo>
                <a:lnTo>
                  <a:pt x="1469330" y="0"/>
                </a:lnTo>
                <a:lnTo>
                  <a:pt x="1469330" y="1421243"/>
                </a:lnTo>
                <a:lnTo>
                  <a:pt x="0" y="142124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1800"/>
          </a:p>
        </p:txBody>
      </p:sp>
      <p:sp>
        <p:nvSpPr>
          <p:cNvPr id="11" name="Freeform 11"/>
          <p:cNvSpPr/>
          <p:nvPr/>
        </p:nvSpPr>
        <p:spPr>
          <a:xfrm>
            <a:off x="-5559229" y="7200242"/>
            <a:ext cx="9641780" cy="9629727"/>
          </a:xfrm>
          <a:custGeom>
            <a:avLst/>
            <a:gdLst/>
            <a:ahLst/>
            <a:cxnLst/>
            <a:rect l="l" t="t" r="r" b="b"/>
            <a:pathLst>
              <a:path w="9641780" h="9629727">
                <a:moveTo>
                  <a:pt x="0" y="0"/>
                </a:moveTo>
                <a:lnTo>
                  <a:pt x="9641780" y="0"/>
                </a:lnTo>
                <a:lnTo>
                  <a:pt x="9641780" y="9629727"/>
                </a:lnTo>
                <a:lnTo>
                  <a:pt x="0" y="96297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18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287E6BC-897E-1A43-D57C-B814439E0054}"/>
              </a:ext>
            </a:extLst>
          </p:cNvPr>
          <p:cNvSpPr txBox="1"/>
          <p:nvPr/>
        </p:nvSpPr>
        <p:spPr>
          <a:xfrm>
            <a:off x="664893" y="489944"/>
            <a:ext cx="16179297" cy="144655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8800" b="1">
                <a:solidFill>
                  <a:srgbClr val="048AFF"/>
                </a:solidFill>
                <a:latin typeface="Now Bold"/>
              </a:rPr>
              <a:t>Creation of A Node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8FD17B-EBAC-D0C2-D240-C9EDAAE6056F}"/>
              </a:ext>
            </a:extLst>
          </p:cNvPr>
          <p:cNvSpPr txBox="1"/>
          <p:nvPr/>
        </p:nvSpPr>
        <p:spPr>
          <a:xfrm>
            <a:off x="3251039" y="2529348"/>
            <a:ext cx="7669676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>
                <a:solidFill>
                  <a:schemeClr val="bg1"/>
                </a:solidFill>
              </a:rPr>
              <a:t>struct node {</a:t>
            </a:r>
          </a:p>
          <a:p>
            <a:r>
              <a:rPr lang="en-US" sz="5400">
                <a:solidFill>
                  <a:schemeClr val="bg1"/>
                </a:solidFill>
              </a:rPr>
              <a:t>    int data;</a:t>
            </a:r>
          </a:p>
          <a:p>
            <a:r>
              <a:rPr lang="en-US" sz="5400">
                <a:solidFill>
                  <a:schemeClr val="bg1"/>
                </a:solidFill>
              </a:rPr>
              <a:t>    struct node *next;</a:t>
            </a:r>
          </a:p>
          <a:p>
            <a:r>
              <a:rPr lang="en-US" sz="5400">
                <a:solidFill>
                  <a:schemeClr val="bg1"/>
                </a:solidFill>
              </a:rPr>
              <a:t>    struct node *</a:t>
            </a:r>
            <a:r>
              <a:rPr lang="en-US" sz="5400" err="1">
                <a:solidFill>
                  <a:schemeClr val="bg1"/>
                </a:solidFill>
              </a:rPr>
              <a:t>prev</a:t>
            </a:r>
            <a:r>
              <a:rPr lang="en-US" sz="5400">
                <a:solidFill>
                  <a:schemeClr val="bg1"/>
                </a:solidFill>
              </a:rPr>
              <a:t>;</a:t>
            </a:r>
          </a:p>
          <a:p>
            <a:r>
              <a:rPr lang="en-US" sz="5400">
                <a:solidFill>
                  <a:schemeClr val="bg1"/>
                </a:solidFill>
              </a:rPr>
              <a:t>} ;</a:t>
            </a:r>
          </a:p>
        </p:txBody>
      </p:sp>
      <p:pic>
        <p:nvPicPr>
          <p:cNvPr id="1026" name="Picture 2" descr="A doubly linked list node">
            <a:extLst>
              <a:ext uri="{FF2B5EF4-FFF2-40B4-BE49-F238E27FC236}">
                <a16:creationId xmlns:a16="http://schemas.microsoft.com/office/drawing/2014/main" id="{F46B11B8-8F2F-9C51-51FC-D59D284B91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2649" y="6534606"/>
            <a:ext cx="7524350" cy="2796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EFFC786-2941-B674-E82E-931F1E5D9DF2}"/>
              </a:ext>
            </a:extLst>
          </p:cNvPr>
          <p:cNvSpPr txBox="1"/>
          <p:nvPr/>
        </p:nvSpPr>
        <p:spPr>
          <a:xfrm>
            <a:off x="7552833" y="8620041"/>
            <a:ext cx="240341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200">
                <a:solidFill>
                  <a:schemeClr val="bg1"/>
                </a:solidFill>
              </a:rPr>
              <a:t>Node</a:t>
            </a:r>
          </a:p>
        </p:txBody>
      </p:sp>
    </p:spTree>
    <p:extLst>
      <p:ext uri="{BB962C8B-B14F-4D97-AF65-F5344CB8AC3E}">
        <p14:creationId xmlns:p14="http://schemas.microsoft.com/office/powerpoint/2010/main" val="310786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f9ccdf1a-fbbb-4565-9c51-2033468a6622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B4C25992F00604893BA897F76538791" ma:contentTypeVersion="4" ma:contentTypeDescription="Create a new document." ma:contentTypeScope="" ma:versionID="f74ceb34ff3dd2e77c6ea432c26377c1">
  <xsd:schema xmlns:xsd="http://www.w3.org/2001/XMLSchema" xmlns:xs="http://www.w3.org/2001/XMLSchema" xmlns:p="http://schemas.microsoft.com/office/2006/metadata/properties" xmlns:ns3="f9ccdf1a-fbbb-4565-9c51-2033468a6622" targetNamespace="http://schemas.microsoft.com/office/2006/metadata/properties" ma:root="true" ma:fieldsID="8af802c345457cacaeb86f0df0b3be55" ns3:_="">
    <xsd:import namespace="f9ccdf1a-fbbb-4565-9c51-2033468a6622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9ccdf1a-fbbb-4565-9c51-2033468a662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_activity" ma:index="11" nillable="true" ma:displayName="_activity" ma:hidden="true" ma:internalName="_activity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13FDD62-3B46-437B-A655-76A32BB83F4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E3BC6F7-5A8B-45D9-B176-7FA854251D65}">
  <ds:schemaRefs>
    <ds:schemaRef ds:uri="http://schemas.openxmlformats.org/package/2006/metadata/core-properties"/>
    <ds:schemaRef ds:uri="http://schemas.microsoft.com/office/2006/metadata/properties"/>
    <ds:schemaRef ds:uri="http://schemas.microsoft.com/office/infopath/2007/PartnerControls"/>
    <ds:schemaRef ds:uri="http://purl.org/dc/terms/"/>
    <ds:schemaRef ds:uri="http://schemas.microsoft.com/office/2006/documentManagement/types"/>
    <ds:schemaRef ds:uri="http://purl.org/dc/elements/1.1/"/>
    <ds:schemaRef ds:uri="http://www.w3.org/XML/1998/namespace"/>
    <ds:schemaRef ds:uri="f9ccdf1a-fbbb-4565-9c51-2033468a6622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8AE1DB23-F53E-4462-AAF0-B6ECA43BF7C0}">
  <ds:schemaRefs>
    <ds:schemaRef ds:uri="f9ccdf1a-fbbb-4565-9c51-2033468a6622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299</Words>
  <Application>Microsoft Office PowerPoint</Application>
  <PresentationFormat>Custom</PresentationFormat>
  <Paragraphs>131</Paragraphs>
  <Slides>39</Slides>
  <Notes>6</Notes>
  <HiddenSlides>0</HiddenSlides>
  <MMClips>8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39</vt:i4>
      </vt:variant>
    </vt:vector>
  </HeadingPairs>
  <TitlesOfParts>
    <vt:vector size="54" baseType="lpstr">
      <vt:lpstr>Jumble</vt:lpstr>
      <vt:lpstr>Now Bold</vt:lpstr>
      <vt:lpstr>ADLaM Display</vt:lpstr>
      <vt:lpstr>Amasis MT Pro Black</vt:lpstr>
      <vt:lpstr>Aharoni</vt:lpstr>
      <vt:lpstr>Livvic</vt:lpstr>
      <vt:lpstr>Aldhabi</vt:lpstr>
      <vt:lpstr>Berlin Sans FB</vt:lpstr>
      <vt:lpstr>Calibri</vt:lpstr>
      <vt:lpstr>DM Sans Bold</vt:lpstr>
      <vt:lpstr>Arial</vt:lpstr>
      <vt:lpstr>Calibri Light</vt:lpstr>
      <vt:lpstr>DM Sans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Black and Blue Professional Technology Business Project Presentation</dc:title>
  <dc:creator>ASUS</dc:creator>
  <cp:lastModifiedBy>Latifa Nishi</cp:lastModifiedBy>
  <cp:revision>2</cp:revision>
  <dcterms:created xsi:type="dcterms:W3CDTF">2006-08-16T00:00:00Z</dcterms:created>
  <dcterms:modified xsi:type="dcterms:W3CDTF">2024-10-30T18:36:55Z</dcterms:modified>
  <dc:identifier>DAFxJMB6Gus</dc:identifie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efa4170-0d19-0005-0004-bc88714345d2_Enabled">
    <vt:lpwstr>true</vt:lpwstr>
  </property>
  <property fmtid="{D5CDD505-2E9C-101B-9397-08002B2CF9AE}" pid="3" name="MSIP_Label_defa4170-0d19-0005-0004-bc88714345d2_SetDate">
    <vt:lpwstr>2023-10-13T12:49:17Z</vt:lpwstr>
  </property>
  <property fmtid="{D5CDD505-2E9C-101B-9397-08002B2CF9AE}" pid="4" name="MSIP_Label_defa4170-0d19-0005-0004-bc88714345d2_Method">
    <vt:lpwstr>Standard</vt:lpwstr>
  </property>
  <property fmtid="{D5CDD505-2E9C-101B-9397-08002B2CF9AE}" pid="5" name="MSIP_Label_defa4170-0d19-0005-0004-bc88714345d2_Name">
    <vt:lpwstr>defa4170-0d19-0005-0004-bc88714345d2</vt:lpwstr>
  </property>
  <property fmtid="{D5CDD505-2E9C-101B-9397-08002B2CF9AE}" pid="6" name="MSIP_Label_defa4170-0d19-0005-0004-bc88714345d2_SiteId">
    <vt:lpwstr>54cb501e-b5bd-41cb-8256-02c460e45125</vt:lpwstr>
  </property>
  <property fmtid="{D5CDD505-2E9C-101B-9397-08002B2CF9AE}" pid="7" name="MSIP_Label_defa4170-0d19-0005-0004-bc88714345d2_ActionId">
    <vt:lpwstr>57242eb0-f283-47ea-9613-77008739c21e</vt:lpwstr>
  </property>
  <property fmtid="{D5CDD505-2E9C-101B-9397-08002B2CF9AE}" pid="8" name="MSIP_Label_defa4170-0d19-0005-0004-bc88714345d2_ContentBits">
    <vt:lpwstr>0</vt:lpwstr>
  </property>
  <property fmtid="{D5CDD505-2E9C-101B-9397-08002B2CF9AE}" pid="9" name="ContentTypeId">
    <vt:lpwstr>0x0101007B4C25992F00604893BA897F76538791</vt:lpwstr>
  </property>
</Properties>
</file>